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258" r:id="rId6"/>
    <p:sldId id="288" r:id="rId7"/>
    <p:sldId id="273" r:id="rId8"/>
    <p:sldId id="266" r:id="rId9"/>
    <p:sldId id="265" r:id="rId10"/>
    <p:sldId id="296" r:id="rId11"/>
    <p:sldId id="289" r:id="rId12"/>
    <p:sldId id="323" r:id="rId13"/>
    <p:sldId id="322" r:id="rId14"/>
    <p:sldId id="310" r:id="rId15"/>
    <p:sldId id="336" r:id="rId16"/>
    <p:sldId id="268" r:id="rId17"/>
    <p:sldId id="267" r:id="rId18"/>
    <p:sldId id="337" r:id="rId19"/>
    <p:sldId id="325" r:id="rId20"/>
    <p:sldId id="291" r:id="rId21"/>
    <p:sldId id="326" r:id="rId22"/>
    <p:sldId id="287" r:id="rId23"/>
    <p:sldId id="330" r:id="rId24"/>
    <p:sldId id="297" r:id="rId25"/>
    <p:sldId id="327" r:id="rId26"/>
    <p:sldId id="328" r:id="rId27"/>
    <p:sldId id="329" r:id="rId28"/>
    <p:sldId id="298" r:id="rId29"/>
    <p:sldId id="331" r:id="rId30"/>
    <p:sldId id="333" r:id="rId31"/>
    <p:sldId id="334" r:id="rId32"/>
    <p:sldId id="320" r:id="rId33"/>
    <p:sldId id="318" r:id="rId34"/>
    <p:sldId id="345" r:id="rId35"/>
    <p:sldId id="342" r:id="rId36"/>
    <p:sldId id="341" r:id="rId37"/>
    <p:sldId id="344" r:id="rId38"/>
    <p:sldId id="335" r:id="rId39"/>
    <p:sldId id="311" r:id="rId40"/>
    <p:sldId id="306" r:id="rId41"/>
    <p:sldId id="262" r:id="rId42"/>
  </p:sldIdLst>
  <p:sldSz cx="12192000" cy="6858000"/>
  <p:notesSz cx="6797675" cy="9982200"/>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ara Cugnetto" initials="TC" lastIdx="20" clrIdx="0">
    <p:extLst>
      <p:ext uri="{19B8F6BF-5375-455C-9EA6-DF929625EA0E}">
        <p15:presenceInfo xmlns:p15="http://schemas.microsoft.com/office/powerpoint/2012/main" userId="S-1-5-21-1801674531-2111687655-1343024091-26415" providerId="AD"/>
      </p:ext>
    </p:extLst>
  </p:cmAuthor>
  <p:cmAuthor id="2" name="Luisa Pisano" initials="LP" lastIdx="1" clrIdx="1">
    <p:extLst>
      <p:ext uri="{19B8F6BF-5375-455C-9EA6-DF929625EA0E}">
        <p15:presenceInfo xmlns:p15="http://schemas.microsoft.com/office/powerpoint/2012/main" userId="S-1-5-21-1801674531-2111687655-1343024091-264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ABCA"/>
    <a:srgbClr val="E38B2C"/>
    <a:srgbClr val="FFC000"/>
    <a:srgbClr val="C00000"/>
    <a:srgbClr val="70AD47"/>
    <a:srgbClr val="E1C000"/>
    <a:srgbClr val="CFE2D6"/>
    <a:srgbClr val="CE281B"/>
    <a:srgbClr val="6DB4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7" autoAdjust="0"/>
    <p:restoredTop sz="94179" autoAdjust="0"/>
  </p:normalViewPr>
  <p:slideViewPr>
    <p:cSldViewPr>
      <p:cViewPr varScale="1">
        <p:scale>
          <a:sx n="70" d="100"/>
          <a:sy n="70" d="100"/>
        </p:scale>
        <p:origin x="317"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0" d="100"/>
          <a:sy n="80" d="100"/>
        </p:scale>
        <p:origin x="401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7A016-6ACA-470F-B2C6-9127D3003B45}"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3816A673-B118-455A-920D-8341F03CD8FA}">
      <dgm:prSet phldrT="[Text]" custT="1"/>
      <dgm:spPr>
        <a:solidFill>
          <a:srgbClr val="C00000"/>
        </a:solidFill>
      </dgm:spPr>
      <dgm:t>
        <a:bodyPr/>
        <a:lstStyle/>
        <a:p>
          <a:r>
            <a:rPr lang="en-AU" altLang="en-US" sz="1800" dirty="0">
              <a:latin typeface="Verdana" panose="020B0604030504040204" pitchFamily="34" charset="0"/>
              <a:ea typeface="Verdana" panose="020B0604030504040204" pitchFamily="34" charset="0"/>
            </a:rPr>
            <a:t>More than 50% of all </a:t>
          </a:r>
          <a:br>
            <a:rPr lang="en-AU" altLang="en-US" sz="1800" dirty="0">
              <a:latin typeface="Verdana" panose="020B0604030504040204" pitchFamily="34" charset="0"/>
              <a:ea typeface="Verdana" panose="020B0604030504040204" pitchFamily="34" charset="0"/>
            </a:rPr>
          </a:br>
          <a:r>
            <a:rPr lang="en-AU" altLang="en-US" sz="1800" dirty="0">
              <a:latin typeface="Verdana" panose="020B0604030504040204" pitchFamily="34" charset="0"/>
              <a:ea typeface="Verdana" panose="020B0604030504040204" pitchFamily="34" charset="0"/>
            </a:rPr>
            <a:t>survivors were aged</a:t>
          </a:r>
          <a:br>
            <a:rPr lang="en-AU" altLang="en-US" sz="1800" dirty="0">
              <a:latin typeface="Verdana" panose="020B0604030504040204" pitchFamily="34" charset="0"/>
              <a:ea typeface="Verdana" panose="020B0604030504040204" pitchFamily="34" charset="0"/>
            </a:rPr>
          </a:br>
          <a:r>
            <a:rPr lang="en-AU" altLang="en-US" sz="1800" dirty="0">
              <a:latin typeface="Verdana" panose="020B0604030504040204" pitchFamily="34" charset="0"/>
              <a:ea typeface="Verdana" panose="020B0604030504040204" pitchFamily="34" charset="0"/>
            </a:rPr>
            <a:t>between 10 and 14 years when they were first abused</a:t>
          </a:r>
          <a:endParaRPr lang="en-US" sz="1800" dirty="0"/>
        </a:p>
      </dgm:t>
    </dgm:pt>
    <dgm:pt modelId="{A67C417D-1DF4-43B2-AE30-37247BEE836D}" type="parTrans" cxnId="{5AD69F77-B8A0-485A-9D85-5482F7986C4F}">
      <dgm:prSet/>
      <dgm:spPr/>
      <dgm:t>
        <a:bodyPr/>
        <a:lstStyle/>
        <a:p>
          <a:endParaRPr lang="en-US"/>
        </a:p>
      </dgm:t>
    </dgm:pt>
    <dgm:pt modelId="{30B33E12-C677-43B8-8D82-611AD26B4EE0}" type="sibTrans" cxnId="{5AD69F77-B8A0-485A-9D85-5482F7986C4F}">
      <dgm:prSet/>
      <dgm:spPr/>
      <dgm:t>
        <a:bodyPr/>
        <a:lstStyle/>
        <a:p>
          <a:endParaRPr lang="en-US"/>
        </a:p>
      </dgm:t>
    </dgm:pt>
    <dgm:pt modelId="{485F729E-018E-4877-93DD-4CF3799A7057}">
      <dgm:prSet phldrT="[Text]" custT="1"/>
      <dgm:spPr>
        <a:solidFill>
          <a:srgbClr val="70AD47"/>
        </a:solidFill>
      </dgm:spPr>
      <dgm:t>
        <a:bodyPr/>
        <a:lstStyle/>
        <a:p>
          <a:r>
            <a:rPr lang="en-AU" altLang="en-US" sz="1800" dirty="0">
              <a:latin typeface="Verdana" panose="020B0604030504040204" pitchFamily="34" charset="0"/>
              <a:ea typeface="Verdana" panose="020B0604030504040204" pitchFamily="34" charset="0"/>
            </a:rPr>
            <a:t>4.3% of all had disability at the time</a:t>
          </a:r>
          <a:br>
            <a:rPr lang="en-AU" altLang="en-US" sz="1800" dirty="0">
              <a:latin typeface="Verdana" panose="020B0604030504040204" pitchFamily="34" charset="0"/>
              <a:ea typeface="Verdana" panose="020B0604030504040204" pitchFamily="34" charset="0"/>
            </a:rPr>
          </a:br>
          <a:r>
            <a:rPr lang="en-AU" altLang="en-US" sz="1800" dirty="0">
              <a:latin typeface="Verdana" panose="020B0604030504040204" pitchFamily="34" charset="0"/>
              <a:ea typeface="Verdana" panose="020B0604030504040204" pitchFamily="34" charset="0"/>
            </a:rPr>
            <a:t>of the abuse</a:t>
          </a:r>
          <a:endParaRPr lang="en-US" sz="1800" dirty="0"/>
        </a:p>
      </dgm:t>
    </dgm:pt>
    <dgm:pt modelId="{FF2BD64C-5A6E-4926-A746-976341012226}" type="parTrans" cxnId="{C82DCADC-A723-4214-A1F2-C58998F42248}">
      <dgm:prSet/>
      <dgm:spPr/>
      <dgm:t>
        <a:bodyPr/>
        <a:lstStyle/>
        <a:p>
          <a:endParaRPr lang="en-US"/>
        </a:p>
      </dgm:t>
    </dgm:pt>
    <dgm:pt modelId="{BA1E005A-AE83-44CA-B73B-C5D3E3C965CE}" type="sibTrans" cxnId="{C82DCADC-A723-4214-A1F2-C58998F42248}">
      <dgm:prSet/>
      <dgm:spPr/>
      <dgm:t>
        <a:bodyPr/>
        <a:lstStyle/>
        <a:p>
          <a:endParaRPr lang="en-US"/>
        </a:p>
      </dgm:t>
    </dgm:pt>
    <dgm:pt modelId="{8A23F66D-32E4-45D0-ADF9-58AE299FB8B4}">
      <dgm:prSet custT="1"/>
      <dgm:spPr>
        <a:solidFill>
          <a:srgbClr val="FFC000"/>
        </a:solidFill>
      </dgm:spPr>
      <dgm:t>
        <a:bodyPr/>
        <a:lstStyle/>
        <a:p>
          <a:r>
            <a:rPr lang="en-AU" altLang="en-US" sz="1800" dirty="0">
              <a:latin typeface="Verdana" panose="020B0604030504040204" pitchFamily="34" charset="0"/>
              <a:ea typeface="Verdana" panose="020B0604030504040204" pitchFamily="34" charset="0"/>
            </a:rPr>
            <a:t>14.3% of all survivors</a:t>
          </a:r>
          <a:br>
            <a:rPr lang="en-AU" altLang="en-US" sz="1800" dirty="0">
              <a:latin typeface="Verdana" panose="020B0604030504040204" pitchFamily="34" charset="0"/>
              <a:ea typeface="Verdana" panose="020B0604030504040204" pitchFamily="34" charset="0"/>
            </a:rPr>
          </a:br>
          <a:r>
            <a:rPr lang="en-AU" altLang="en-US" sz="1800" dirty="0">
              <a:latin typeface="Verdana" panose="020B0604030504040204" pitchFamily="34" charset="0"/>
              <a:ea typeface="Verdana" panose="020B0604030504040204" pitchFamily="34" charset="0"/>
            </a:rPr>
            <a:t>were Aboriginal or</a:t>
          </a:r>
          <a:br>
            <a:rPr lang="en-AU" altLang="en-US" sz="1800" dirty="0">
              <a:latin typeface="Verdana" panose="020B0604030504040204" pitchFamily="34" charset="0"/>
              <a:ea typeface="Verdana" panose="020B0604030504040204" pitchFamily="34" charset="0"/>
            </a:rPr>
          </a:br>
          <a:r>
            <a:rPr lang="en-AU" altLang="en-US" sz="1800" dirty="0">
              <a:latin typeface="Verdana" panose="020B0604030504040204" pitchFamily="34" charset="0"/>
              <a:ea typeface="Verdana" panose="020B0604030504040204" pitchFamily="34" charset="0"/>
            </a:rPr>
            <a:t>Torres Strait Islander</a:t>
          </a:r>
        </a:p>
      </dgm:t>
    </dgm:pt>
    <dgm:pt modelId="{2388BD8F-A12C-49DE-BF5A-9FE89C994453}" type="parTrans" cxnId="{35F51567-2C53-4554-8E6C-76E0A4691FE2}">
      <dgm:prSet/>
      <dgm:spPr/>
      <dgm:t>
        <a:bodyPr/>
        <a:lstStyle/>
        <a:p>
          <a:endParaRPr lang="en-US"/>
        </a:p>
      </dgm:t>
    </dgm:pt>
    <dgm:pt modelId="{7E02B9B3-8035-42C9-8C9C-F6E040604A68}" type="sibTrans" cxnId="{35F51567-2C53-4554-8E6C-76E0A4691FE2}">
      <dgm:prSet/>
      <dgm:spPr/>
      <dgm:t>
        <a:bodyPr/>
        <a:lstStyle/>
        <a:p>
          <a:endParaRPr lang="en-US"/>
        </a:p>
      </dgm:t>
    </dgm:pt>
    <dgm:pt modelId="{F84884DC-929B-4EE2-B848-3F0096E5B270}">
      <dgm:prSet custT="1"/>
      <dgm:spPr>
        <a:solidFill>
          <a:srgbClr val="4472C4"/>
        </a:solidFill>
      </dgm:spPr>
      <dgm:t>
        <a:bodyPr/>
        <a:lstStyle/>
        <a:p>
          <a:r>
            <a:rPr lang="en-US" altLang="en-US" sz="1800" dirty="0">
              <a:latin typeface="Verdana" panose="020B0604030504040204" pitchFamily="34" charset="0"/>
              <a:ea typeface="Verdana" panose="020B0604030504040204" pitchFamily="34" charset="0"/>
            </a:rPr>
            <a:t>Average period</a:t>
          </a:r>
          <a:br>
            <a:rPr lang="en-US" altLang="en-US" sz="1800" dirty="0">
              <a:latin typeface="Verdana" panose="020B0604030504040204" pitchFamily="34" charset="0"/>
              <a:ea typeface="Verdana" panose="020B0604030504040204" pitchFamily="34" charset="0"/>
            </a:rPr>
          </a:br>
          <a:r>
            <a:rPr lang="en-US" altLang="en-US" sz="1800" dirty="0">
              <a:latin typeface="Verdana" panose="020B0604030504040204" pitchFamily="34" charset="0"/>
              <a:ea typeface="Verdana" panose="020B0604030504040204" pitchFamily="34" charset="0"/>
            </a:rPr>
            <a:t>of time for survivors</a:t>
          </a:r>
          <a:br>
            <a:rPr lang="en-US" altLang="en-US" sz="1800" dirty="0">
              <a:latin typeface="Verdana" panose="020B0604030504040204" pitchFamily="34" charset="0"/>
              <a:ea typeface="Verdana" panose="020B0604030504040204" pitchFamily="34" charset="0"/>
            </a:rPr>
          </a:br>
          <a:r>
            <a:rPr lang="en-US" altLang="en-US" sz="1800" dirty="0">
              <a:latin typeface="Verdana" panose="020B0604030504040204" pitchFamily="34" charset="0"/>
              <a:ea typeface="Verdana" panose="020B0604030504040204" pitchFamily="34" charset="0"/>
            </a:rPr>
            <a:t>to disclose was</a:t>
          </a:r>
          <a:br>
            <a:rPr lang="en-US" altLang="en-US" sz="1800" dirty="0">
              <a:latin typeface="Verdana" panose="020B0604030504040204" pitchFamily="34" charset="0"/>
              <a:ea typeface="Verdana" panose="020B0604030504040204" pitchFamily="34" charset="0"/>
            </a:rPr>
          </a:br>
          <a:r>
            <a:rPr lang="en-US" altLang="en-US" sz="1800" dirty="0">
              <a:latin typeface="Verdana" panose="020B0604030504040204" pitchFamily="34" charset="0"/>
              <a:ea typeface="Verdana" panose="020B0604030504040204" pitchFamily="34" charset="0"/>
            </a:rPr>
            <a:t>23 years </a:t>
          </a:r>
        </a:p>
      </dgm:t>
    </dgm:pt>
    <dgm:pt modelId="{4E55CC7F-C0C1-4586-BD7B-F0EB9176C3DE}" type="parTrans" cxnId="{63EA2AFB-60C6-43AC-A7B9-4CDCFCD138E2}">
      <dgm:prSet/>
      <dgm:spPr/>
      <dgm:t>
        <a:bodyPr/>
        <a:lstStyle/>
        <a:p>
          <a:endParaRPr lang="en-US"/>
        </a:p>
      </dgm:t>
    </dgm:pt>
    <dgm:pt modelId="{9BD10438-42A2-46DD-9099-B6C9FD660717}" type="sibTrans" cxnId="{63EA2AFB-60C6-43AC-A7B9-4CDCFCD138E2}">
      <dgm:prSet/>
      <dgm:spPr/>
      <dgm:t>
        <a:bodyPr/>
        <a:lstStyle/>
        <a:p>
          <a:endParaRPr lang="en-US"/>
        </a:p>
      </dgm:t>
    </dgm:pt>
    <dgm:pt modelId="{B1CF8C93-00DE-43AB-B3CC-EFDAD35EDBF0}">
      <dgm:prSet custT="1"/>
      <dgm:spPr>
        <a:solidFill>
          <a:srgbClr val="E38B2C"/>
        </a:solidFill>
      </dgm:spPr>
      <dgm:t>
        <a:bodyPr/>
        <a:lstStyle/>
        <a:p>
          <a:r>
            <a:rPr lang="en-US" altLang="en-US" sz="1800" dirty="0">
              <a:latin typeface="Verdana" panose="020B0604030504040204" pitchFamily="34" charset="0"/>
              <a:ea typeface="Verdana" panose="020B0604030504040204" pitchFamily="34" charset="0"/>
            </a:rPr>
            <a:t>Due to the stigma and guilt many survivors of child sexual abuse may experience, some never come forward to report their abuse, so figures are likely to be an underestimate of the abuse that occurred in the Catholic Church.</a:t>
          </a:r>
          <a:endParaRPr lang="en-AU" sz="1800" dirty="0"/>
        </a:p>
      </dgm:t>
    </dgm:pt>
    <dgm:pt modelId="{61BFAE25-28E3-4FC0-9D72-102BDA6D029E}" type="parTrans" cxnId="{00F7F02D-20B9-4802-94DA-CA60D064973A}">
      <dgm:prSet/>
      <dgm:spPr/>
      <dgm:t>
        <a:bodyPr/>
        <a:lstStyle/>
        <a:p>
          <a:endParaRPr lang="en-US"/>
        </a:p>
      </dgm:t>
    </dgm:pt>
    <dgm:pt modelId="{BDA688C1-C996-4E45-A5F3-B08361C2E443}" type="sibTrans" cxnId="{00F7F02D-20B9-4802-94DA-CA60D064973A}">
      <dgm:prSet/>
      <dgm:spPr/>
      <dgm:t>
        <a:bodyPr/>
        <a:lstStyle/>
        <a:p>
          <a:endParaRPr lang="en-US"/>
        </a:p>
      </dgm:t>
    </dgm:pt>
    <dgm:pt modelId="{902CC446-309A-4150-8FF7-4EEFA976C1E6}" type="pres">
      <dgm:prSet presAssocID="{B9F7A016-6ACA-470F-B2C6-9127D3003B45}" presName="diagram" presStyleCnt="0">
        <dgm:presLayoutVars>
          <dgm:dir/>
          <dgm:resizeHandles val="exact"/>
        </dgm:presLayoutVars>
      </dgm:prSet>
      <dgm:spPr/>
      <dgm:t>
        <a:bodyPr/>
        <a:lstStyle/>
        <a:p>
          <a:endParaRPr lang="en-US"/>
        </a:p>
      </dgm:t>
    </dgm:pt>
    <dgm:pt modelId="{E822270E-194B-4574-B5FE-7647502FBAB4}" type="pres">
      <dgm:prSet presAssocID="{3816A673-B118-455A-920D-8341F03CD8FA}" presName="node" presStyleLbl="node1" presStyleIdx="0" presStyleCnt="5" custLinFactNeighborX="80" custLinFactNeighborY="-163">
        <dgm:presLayoutVars>
          <dgm:bulletEnabled val="1"/>
        </dgm:presLayoutVars>
      </dgm:prSet>
      <dgm:spPr/>
      <dgm:t>
        <a:bodyPr/>
        <a:lstStyle/>
        <a:p>
          <a:endParaRPr lang="en-US"/>
        </a:p>
      </dgm:t>
    </dgm:pt>
    <dgm:pt modelId="{A91E354A-50BC-4BEB-A41B-B6C2A012ACFD}" type="pres">
      <dgm:prSet presAssocID="{30B33E12-C677-43B8-8D82-611AD26B4EE0}" presName="sibTrans" presStyleCnt="0"/>
      <dgm:spPr/>
    </dgm:pt>
    <dgm:pt modelId="{CB72D12F-86D8-40A4-8DC7-7A47E9275F98}" type="pres">
      <dgm:prSet presAssocID="{485F729E-018E-4877-93DD-4CF3799A7057}" presName="node" presStyleLbl="node1" presStyleIdx="1" presStyleCnt="5" custLinFactNeighborX="833" custLinFactNeighborY="114">
        <dgm:presLayoutVars>
          <dgm:bulletEnabled val="1"/>
        </dgm:presLayoutVars>
      </dgm:prSet>
      <dgm:spPr/>
      <dgm:t>
        <a:bodyPr/>
        <a:lstStyle/>
        <a:p>
          <a:endParaRPr lang="en-US"/>
        </a:p>
      </dgm:t>
    </dgm:pt>
    <dgm:pt modelId="{9EE7D461-7416-4285-8D09-9737EF9D66C3}" type="pres">
      <dgm:prSet presAssocID="{BA1E005A-AE83-44CA-B73B-C5D3E3C965CE}" presName="sibTrans" presStyleCnt="0"/>
      <dgm:spPr/>
    </dgm:pt>
    <dgm:pt modelId="{61DB1254-6042-4F00-AEF1-AA7E59F673EA}" type="pres">
      <dgm:prSet presAssocID="{8A23F66D-32E4-45D0-ADF9-58AE299FB8B4}" presName="node" presStyleLbl="node1" presStyleIdx="2" presStyleCnt="5">
        <dgm:presLayoutVars>
          <dgm:bulletEnabled val="1"/>
        </dgm:presLayoutVars>
      </dgm:prSet>
      <dgm:spPr/>
      <dgm:t>
        <a:bodyPr/>
        <a:lstStyle/>
        <a:p>
          <a:endParaRPr lang="en-US"/>
        </a:p>
      </dgm:t>
    </dgm:pt>
    <dgm:pt modelId="{9606123A-26AF-434E-A1BC-F933327F08B4}" type="pres">
      <dgm:prSet presAssocID="{7E02B9B3-8035-42C9-8C9C-F6E040604A68}" presName="sibTrans" presStyleCnt="0"/>
      <dgm:spPr/>
    </dgm:pt>
    <dgm:pt modelId="{7A05BB44-558D-4748-AE1F-F9486349C7DA}" type="pres">
      <dgm:prSet presAssocID="{F84884DC-929B-4EE2-B848-3F0096E5B270}" presName="node" presStyleLbl="node1" presStyleIdx="3" presStyleCnt="5">
        <dgm:presLayoutVars>
          <dgm:bulletEnabled val="1"/>
        </dgm:presLayoutVars>
      </dgm:prSet>
      <dgm:spPr/>
      <dgm:t>
        <a:bodyPr/>
        <a:lstStyle/>
        <a:p>
          <a:endParaRPr lang="en-US"/>
        </a:p>
      </dgm:t>
    </dgm:pt>
    <dgm:pt modelId="{E9B51BE6-28A4-47DF-8D4A-5B22198F5886}" type="pres">
      <dgm:prSet presAssocID="{9BD10438-42A2-46DD-9099-B6C9FD660717}" presName="sibTrans" presStyleCnt="0"/>
      <dgm:spPr/>
    </dgm:pt>
    <dgm:pt modelId="{1F85D728-B2C7-4CDE-BB2F-E3B3AB66EEA3}" type="pres">
      <dgm:prSet presAssocID="{B1CF8C93-00DE-43AB-B3CC-EFDAD35EDBF0}" presName="node" presStyleLbl="node1" presStyleIdx="4" presStyleCnt="5" custScaleX="212677">
        <dgm:presLayoutVars>
          <dgm:bulletEnabled val="1"/>
        </dgm:presLayoutVars>
      </dgm:prSet>
      <dgm:spPr/>
      <dgm:t>
        <a:bodyPr/>
        <a:lstStyle/>
        <a:p>
          <a:endParaRPr lang="en-US"/>
        </a:p>
      </dgm:t>
    </dgm:pt>
  </dgm:ptLst>
  <dgm:cxnLst>
    <dgm:cxn modelId="{DEE39969-6DDC-4CF7-B334-B7A6430AE323}" type="presOf" srcId="{3816A673-B118-455A-920D-8341F03CD8FA}" destId="{E822270E-194B-4574-B5FE-7647502FBAB4}" srcOrd="0" destOrd="0" presId="urn:microsoft.com/office/officeart/2005/8/layout/default"/>
    <dgm:cxn modelId="{63EA2AFB-60C6-43AC-A7B9-4CDCFCD138E2}" srcId="{B9F7A016-6ACA-470F-B2C6-9127D3003B45}" destId="{F84884DC-929B-4EE2-B848-3F0096E5B270}" srcOrd="3" destOrd="0" parTransId="{4E55CC7F-C0C1-4586-BD7B-F0EB9176C3DE}" sibTransId="{9BD10438-42A2-46DD-9099-B6C9FD660717}"/>
    <dgm:cxn modelId="{35F51567-2C53-4554-8E6C-76E0A4691FE2}" srcId="{B9F7A016-6ACA-470F-B2C6-9127D3003B45}" destId="{8A23F66D-32E4-45D0-ADF9-58AE299FB8B4}" srcOrd="2" destOrd="0" parTransId="{2388BD8F-A12C-49DE-BF5A-9FE89C994453}" sibTransId="{7E02B9B3-8035-42C9-8C9C-F6E040604A68}"/>
    <dgm:cxn modelId="{49F759DF-701E-49F6-A330-8AFBC4D0BAB0}" type="presOf" srcId="{B9F7A016-6ACA-470F-B2C6-9127D3003B45}" destId="{902CC446-309A-4150-8FF7-4EEFA976C1E6}" srcOrd="0" destOrd="0" presId="urn:microsoft.com/office/officeart/2005/8/layout/default"/>
    <dgm:cxn modelId="{5AD69F77-B8A0-485A-9D85-5482F7986C4F}" srcId="{B9F7A016-6ACA-470F-B2C6-9127D3003B45}" destId="{3816A673-B118-455A-920D-8341F03CD8FA}" srcOrd="0" destOrd="0" parTransId="{A67C417D-1DF4-43B2-AE30-37247BEE836D}" sibTransId="{30B33E12-C677-43B8-8D82-611AD26B4EE0}"/>
    <dgm:cxn modelId="{BF3D85CC-5766-4791-9311-15936131D522}" type="presOf" srcId="{8A23F66D-32E4-45D0-ADF9-58AE299FB8B4}" destId="{61DB1254-6042-4F00-AEF1-AA7E59F673EA}" srcOrd="0" destOrd="0" presId="urn:microsoft.com/office/officeart/2005/8/layout/default"/>
    <dgm:cxn modelId="{C82DCADC-A723-4214-A1F2-C58998F42248}" srcId="{B9F7A016-6ACA-470F-B2C6-9127D3003B45}" destId="{485F729E-018E-4877-93DD-4CF3799A7057}" srcOrd="1" destOrd="0" parTransId="{FF2BD64C-5A6E-4926-A746-976341012226}" sibTransId="{BA1E005A-AE83-44CA-B73B-C5D3E3C965CE}"/>
    <dgm:cxn modelId="{B8024D3B-A085-4EDF-9A01-22E590923C36}" type="presOf" srcId="{B1CF8C93-00DE-43AB-B3CC-EFDAD35EDBF0}" destId="{1F85D728-B2C7-4CDE-BB2F-E3B3AB66EEA3}" srcOrd="0" destOrd="0" presId="urn:microsoft.com/office/officeart/2005/8/layout/default"/>
    <dgm:cxn modelId="{33139945-AEAC-4105-832A-21E5B7BB7CD6}" type="presOf" srcId="{F84884DC-929B-4EE2-B848-3F0096E5B270}" destId="{7A05BB44-558D-4748-AE1F-F9486349C7DA}" srcOrd="0" destOrd="0" presId="urn:microsoft.com/office/officeart/2005/8/layout/default"/>
    <dgm:cxn modelId="{00F7F02D-20B9-4802-94DA-CA60D064973A}" srcId="{B9F7A016-6ACA-470F-B2C6-9127D3003B45}" destId="{B1CF8C93-00DE-43AB-B3CC-EFDAD35EDBF0}" srcOrd="4" destOrd="0" parTransId="{61BFAE25-28E3-4FC0-9D72-102BDA6D029E}" sibTransId="{BDA688C1-C996-4E45-A5F3-B08361C2E443}"/>
    <dgm:cxn modelId="{99575436-6CB1-478E-865E-D4682191E0CB}" type="presOf" srcId="{485F729E-018E-4877-93DD-4CF3799A7057}" destId="{CB72D12F-86D8-40A4-8DC7-7A47E9275F98}" srcOrd="0" destOrd="0" presId="urn:microsoft.com/office/officeart/2005/8/layout/default"/>
    <dgm:cxn modelId="{ACBC46AD-D5A5-49CB-8CEA-BFE9F61B01E7}" type="presParOf" srcId="{902CC446-309A-4150-8FF7-4EEFA976C1E6}" destId="{E822270E-194B-4574-B5FE-7647502FBAB4}" srcOrd="0" destOrd="0" presId="urn:microsoft.com/office/officeart/2005/8/layout/default"/>
    <dgm:cxn modelId="{312665C1-637F-459D-AAEA-F19ED10CCBC1}" type="presParOf" srcId="{902CC446-309A-4150-8FF7-4EEFA976C1E6}" destId="{A91E354A-50BC-4BEB-A41B-B6C2A012ACFD}" srcOrd="1" destOrd="0" presId="urn:microsoft.com/office/officeart/2005/8/layout/default"/>
    <dgm:cxn modelId="{0AC6B283-066A-4FF2-9EAD-8CFDFAB06505}" type="presParOf" srcId="{902CC446-309A-4150-8FF7-4EEFA976C1E6}" destId="{CB72D12F-86D8-40A4-8DC7-7A47E9275F98}" srcOrd="2" destOrd="0" presId="urn:microsoft.com/office/officeart/2005/8/layout/default"/>
    <dgm:cxn modelId="{1C9508F8-3DCE-46FC-B060-00F8CCF86C31}" type="presParOf" srcId="{902CC446-309A-4150-8FF7-4EEFA976C1E6}" destId="{9EE7D461-7416-4285-8D09-9737EF9D66C3}" srcOrd="3" destOrd="0" presId="urn:microsoft.com/office/officeart/2005/8/layout/default"/>
    <dgm:cxn modelId="{ECEC2DEA-6745-4FC5-84F5-612C73C07021}" type="presParOf" srcId="{902CC446-309A-4150-8FF7-4EEFA976C1E6}" destId="{61DB1254-6042-4F00-AEF1-AA7E59F673EA}" srcOrd="4" destOrd="0" presId="urn:microsoft.com/office/officeart/2005/8/layout/default"/>
    <dgm:cxn modelId="{E34E0565-66F1-4852-A48A-A271205F3F08}" type="presParOf" srcId="{902CC446-309A-4150-8FF7-4EEFA976C1E6}" destId="{9606123A-26AF-434E-A1BC-F933327F08B4}" srcOrd="5" destOrd="0" presId="urn:microsoft.com/office/officeart/2005/8/layout/default"/>
    <dgm:cxn modelId="{DF9F9025-8520-4C16-8F29-53CD7CEE3F4F}" type="presParOf" srcId="{902CC446-309A-4150-8FF7-4EEFA976C1E6}" destId="{7A05BB44-558D-4748-AE1F-F9486349C7DA}" srcOrd="6" destOrd="0" presId="urn:microsoft.com/office/officeart/2005/8/layout/default"/>
    <dgm:cxn modelId="{11F9448F-D1D1-4E3E-8F38-E386ADD9D2B4}" type="presParOf" srcId="{902CC446-309A-4150-8FF7-4EEFA976C1E6}" destId="{E9B51BE6-28A4-47DF-8D4A-5B22198F5886}" srcOrd="7" destOrd="0" presId="urn:microsoft.com/office/officeart/2005/8/layout/default"/>
    <dgm:cxn modelId="{867496EE-B1DD-4949-B098-669B801F21BF}" type="presParOf" srcId="{902CC446-309A-4150-8FF7-4EEFA976C1E6}" destId="{1F85D728-B2C7-4CDE-BB2F-E3B3AB66EEA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FD0F87-B2ED-4919-AF03-100E9A2ACB00}"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7E7A95CE-A35B-46ED-B90B-ECA5026C8434}">
      <dgm:prSet phldrT="[Text]"/>
      <dgm:spPr>
        <a:solidFill>
          <a:srgbClr val="70AD47"/>
        </a:solidFill>
      </dgm:spPr>
      <dgm:t>
        <a:bodyPr/>
        <a:lstStyle/>
        <a:p>
          <a:r>
            <a:rPr lang="en-US" dirty="0"/>
            <a:t>Observations</a:t>
          </a:r>
        </a:p>
      </dgm:t>
    </dgm:pt>
    <dgm:pt modelId="{8A047CB9-34E8-4AE0-8EFD-824EE9EBEADF}" type="parTrans" cxnId="{2485FE07-98B6-40A6-B227-91DABA47A173}">
      <dgm:prSet/>
      <dgm:spPr/>
      <dgm:t>
        <a:bodyPr/>
        <a:lstStyle/>
        <a:p>
          <a:endParaRPr lang="en-US"/>
        </a:p>
      </dgm:t>
    </dgm:pt>
    <dgm:pt modelId="{7EB75ADF-272E-4031-8F7C-0FF2E749863E}" type="sibTrans" cxnId="{2485FE07-98B6-40A6-B227-91DABA47A173}">
      <dgm:prSet/>
      <dgm:spPr/>
      <dgm:t>
        <a:bodyPr/>
        <a:lstStyle/>
        <a:p>
          <a:endParaRPr lang="en-US"/>
        </a:p>
      </dgm:t>
    </dgm:pt>
    <dgm:pt modelId="{1BF88C90-E738-4332-B5C2-92F2142112BA}">
      <dgm:prSet phldrT="[Text]"/>
      <dgm:spPr>
        <a:ln>
          <a:solidFill>
            <a:srgbClr val="70AD47"/>
          </a:solidFill>
        </a:ln>
      </dgm:spPr>
      <dgm:t>
        <a:bodyPr/>
        <a:lstStyle/>
        <a:p>
          <a:endParaRPr lang="en-US" dirty="0"/>
        </a:p>
      </dgm:t>
    </dgm:pt>
    <dgm:pt modelId="{EF1C7CE3-A7DB-4989-A46B-25CEFD55AC25}" type="parTrans" cxnId="{60E3B1DC-1A7D-4EAF-B216-6E07886ACFA9}">
      <dgm:prSet/>
      <dgm:spPr/>
      <dgm:t>
        <a:bodyPr/>
        <a:lstStyle/>
        <a:p>
          <a:endParaRPr lang="en-US"/>
        </a:p>
      </dgm:t>
    </dgm:pt>
    <dgm:pt modelId="{79440367-BF9A-431B-B0D4-2F3F95BF1164}" type="sibTrans" cxnId="{60E3B1DC-1A7D-4EAF-B216-6E07886ACFA9}">
      <dgm:prSet/>
      <dgm:spPr/>
      <dgm:t>
        <a:bodyPr/>
        <a:lstStyle/>
        <a:p>
          <a:endParaRPr lang="en-US"/>
        </a:p>
      </dgm:t>
    </dgm:pt>
    <dgm:pt modelId="{A0BAF9FF-289A-45AB-A364-455EDE2A27D3}">
      <dgm:prSet phldrT="[Text]"/>
      <dgm:spPr>
        <a:solidFill>
          <a:srgbClr val="FFC000"/>
        </a:solidFill>
      </dgm:spPr>
      <dgm:t>
        <a:bodyPr/>
        <a:lstStyle/>
        <a:p>
          <a:r>
            <a:rPr lang="en-US" dirty="0"/>
            <a:t>Action </a:t>
          </a:r>
        </a:p>
      </dgm:t>
    </dgm:pt>
    <dgm:pt modelId="{0A0D84FE-4DE0-478D-8217-BA3131D25379}" type="parTrans" cxnId="{F5EFC42D-5343-4E25-88DA-AAB5D7216C61}">
      <dgm:prSet/>
      <dgm:spPr/>
      <dgm:t>
        <a:bodyPr/>
        <a:lstStyle/>
        <a:p>
          <a:endParaRPr lang="en-US"/>
        </a:p>
      </dgm:t>
    </dgm:pt>
    <dgm:pt modelId="{88527BB3-C8FB-4714-97D5-FDF8678CFCBA}" type="sibTrans" cxnId="{F5EFC42D-5343-4E25-88DA-AAB5D7216C61}">
      <dgm:prSet/>
      <dgm:spPr/>
      <dgm:t>
        <a:bodyPr/>
        <a:lstStyle/>
        <a:p>
          <a:endParaRPr lang="en-US"/>
        </a:p>
      </dgm:t>
    </dgm:pt>
    <dgm:pt modelId="{E3AAF586-180B-489B-80EE-CEB2A5AEB865}">
      <dgm:prSet phldrT="[Text]" custT="1"/>
      <dgm:spPr>
        <a:ln>
          <a:solidFill>
            <a:srgbClr val="FFC000"/>
          </a:solidFill>
        </a:ln>
      </dgm:spPr>
      <dgm:t>
        <a:bodyPr/>
        <a:lstStyle/>
        <a:p>
          <a:endParaRPr lang="en-US" sz="1400" dirty="0"/>
        </a:p>
      </dgm:t>
    </dgm:pt>
    <dgm:pt modelId="{A1FF75DB-6DC4-4936-ACEC-953EA11DC4DE}" type="parTrans" cxnId="{662BFC54-FEBF-432E-A51D-F1ECB33F062A}">
      <dgm:prSet/>
      <dgm:spPr/>
      <dgm:t>
        <a:bodyPr/>
        <a:lstStyle/>
        <a:p>
          <a:endParaRPr lang="en-US"/>
        </a:p>
      </dgm:t>
    </dgm:pt>
    <dgm:pt modelId="{36F0FD04-9B03-4263-A927-47C7558133FF}" type="sibTrans" cxnId="{662BFC54-FEBF-432E-A51D-F1ECB33F062A}">
      <dgm:prSet/>
      <dgm:spPr/>
      <dgm:t>
        <a:bodyPr/>
        <a:lstStyle/>
        <a:p>
          <a:endParaRPr lang="en-US"/>
        </a:p>
      </dgm:t>
    </dgm:pt>
    <dgm:pt modelId="{07394532-B7AC-433A-912B-35A8233F5B02}">
      <dgm:prSet phldrT="[Text]" custT="1"/>
      <dgm:spPr>
        <a:ln>
          <a:solidFill>
            <a:srgbClr val="4472C4"/>
          </a:solidFill>
        </a:ln>
      </dgm:spPr>
      <dgm:t>
        <a:bodyPr/>
        <a:lstStyle/>
        <a:p>
          <a:endParaRPr lang="en-US" sz="1200" dirty="0"/>
        </a:p>
      </dgm:t>
    </dgm:pt>
    <dgm:pt modelId="{E54E041B-710E-495A-ACBB-A32570B15687}" type="sibTrans" cxnId="{197DAF0F-6596-43B8-A23D-3483A096EB17}">
      <dgm:prSet/>
      <dgm:spPr/>
      <dgm:t>
        <a:bodyPr/>
        <a:lstStyle/>
        <a:p>
          <a:endParaRPr lang="en-US"/>
        </a:p>
      </dgm:t>
    </dgm:pt>
    <dgm:pt modelId="{CD01A3F4-C709-44BA-8B63-EE5CED56384B}" type="parTrans" cxnId="{197DAF0F-6596-43B8-A23D-3483A096EB17}">
      <dgm:prSet/>
      <dgm:spPr/>
      <dgm:t>
        <a:bodyPr/>
        <a:lstStyle/>
        <a:p>
          <a:endParaRPr lang="en-US"/>
        </a:p>
      </dgm:t>
    </dgm:pt>
    <dgm:pt modelId="{9DD45918-C74C-42E8-854E-5B0F9B01B745}">
      <dgm:prSet phldrT="[Text]"/>
      <dgm:spPr>
        <a:solidFill>
          <a:srgbClr val="4472C4"/>
        </a:solidFill>
      </dgm:spPr>
      <dgm:t>
        <a:bodyPr/>
        <a:lstStyle/>
        <a:p>
          <a:r>
            <a:rPr lang="en-US" dirty="0"/>
            <a:t>Case Example</a:t>
          </a:r>
        </a:p>
      </dgm:t>
    </dgm:pt>
    <dgm:pt modelId="{EAE79723-6E93-4F4E-BE52-2ADB2159AFF6}" type="sibTrans" cxnId="{0745C96E-9F98-473F-832B-63C030268D4B}">
      <dgm:prSet/>
      <dgm:spPr/>
      <dgm:t>
        <a:bodyPr/>
        <a:lstStyle/>
        <a:p>
          <a:endParaRPr lang="en-US"/>
        </a:p>
      </dgm:t>
    </dgm:pt>
    <dgm:pt modelId="{1C7FFA1E-33BB-49E3-8257-5DFCD8BC0F36}" type="parTrans" cxnId="{0745C96E-9F98-473F-832B-63C030268D4B}">
      <dgm:prSet/>
      <dgm:spPr/>
      <dgm:t>
        <a:bodyPr/>
        <a:lstStyle/>
        <a:p>
          <a:endParaRPr lang="en-US"/>
        </a:p>
      </dgm:t>
    </dgm:pt>
    <dgm:pt modelId="{7A3581F8-2904-4A18-B8F3-4242BF57CCA5}">
      <dgm:prSet custT="1"/>
      <dgm:spPr/>
      <dgm:t>
        <a:bodyPr/>
        <a:lstStyle/>
        <a:p>
          <a:r>
            <a:rPr lang="en-US" sz="1600" dirty="0"/>
            <a:t>The Parish Priest is paying particular attention to a new family at the church. </a:t>
          </a:r>
        </a:p>
      </dgm:t>
    </dgm:pt>
    <dgm:pt modelId="{BADE5FA5-65B2-4DB5-B3D9-4A9BE2A68BBF}" type="parTrans" cxnId="{CCAC0458-7B53-4F32-ACDE-76E15944DD9F}">
      <dgm:prSet/>
      <dgm:spPr/>
      <dgm:t>
        <a:bodyPr/>
        <a:lstStyle/>
        <a:p>
          <a:endParaRPr lang="en-US"/>
        </a:p>
      </dgm:t>
    </dgm:pt>
    <dgm:pt modelId="{62E081E4-F3A8-42AC-A977-C6B2A2BA266A}" type="sibTrans" cxnId="{CCAC0458-7B53-4F32-ACDE-76E15944DD9F}">
      <dgm:prSet/>
      <dgm:spPr/>
      <dgm:t>
        <a:bodyPr/>
        <a:lstStyle/>
        <a:p>
          <a:endParaRPr lang="en-US"/>
        </a:p>
      </dgm:t>
    </dgm:pt>
    <dgm:pt modelId="{C97D5125-7A32-4755-BE6C-EA7B6AEE794B}">
      <dgm:prSet custT="1"/>
      <dgm:spPr/>
      <dgm:t>
        <a:bodyPr/>
        <a:lstStyle/>
        <a:p>
          <a:endParaRPr lang="en-US" sz="1600" dirty="0"/>
        </a:p>
      </dgm:t>
    </dgm:pt>
    <dgm:pt modelId="{A2A2D103-8711-4B62-AC36-D197AB4CFAE6}" type="parTrans" cxnId="{EA7BFFA4-D489-4693-9E13-4535D4BC6520}">
      <dgm:prSet/>
      <dgm:spPr/>
      <dgm:t>
        <a:bodyPr/>
        <a:lstStyle/>
        <a:p>
          <a:endParaRPr lang="en-US"/>
        </a:p>
      </dgm:t>
    </dgm:pt>
    <dgm:pt modelId="{E640FC04-426F-4509-9B85-819E4E641EF1}" type="sibTrans" cxnId="{EA7BFFA4-D489-4693-9E13-4535D4BC6520}">
      <dgm:prSet/>
      <dgm:spPr/>
      <dgm:t>
        <a:bodyPr/>
        <a:lstStyle/>
        <a:p>
          <a:endParaRPr lang="en-US"/>
        </a:p>
      </dgm:t>
    </dgm:pt>
    <dgm:pt modelId="{63EC5FDA-9986-45ED-9E45-D76AC56DBB34}">
      <dgm:prSet custT="1"/>
      <dgm:spPr/>
      <dgm:t>
        <a:bodyPr/>
        <a:lstStyle/>
        <a:p>
          <a:r>
            <a:rPr lang="en-US" sz="1600" dirty="0"/>
            <a:t>They are a single parent family and are struggling financially.</a:t>
          </a:r>
        </a:p>
      </dgm:t>
    </dgm:pt>
    <dgm:pt modelId="{6B135590-EF49-4489-9CE5-AAC9021E72E3}" type="parTrans" cxnId="{248934F9-86E7-4ADC-86B1-6EAEC1401AEE}">
      <dgm:prSet/>
      <dgm:spPr/>
      <dgm:t>
        <a:bodyPr/>
        <a:lstStyle/>
        <a:p>
          <a:endParaRPr lang="en-US"/>
        </a:p>
      </dgm:t>
    </dgm:pt>
    <dgm:pt modelId="{90A567FF-BC5B-4201-BCBF-AB84AD73D3CE}" type="sibTrans" cxnId="{248934F9-86E7-4ADC-86B1-6EAEC1401AEE}">
      <dgm:prSet/>
      <dgm:spPr/>
      <dgm:t>
        <a:bodyPr/>
        <a:lstStyle/>
        <a:p>
          <a:endParaRPr lang="en-US"/>
        </a:p>
      </dgm:t>
    </dgm:pt>
    <dgm:pt modelId="{8DBC0686-B88A-4DCC-B166-FCBA8F53DE54}">
      <dgm:prSet custT="1"/>
      <dgm:spPr/>
      <dgm:t>
        <a:bodyPr/>
        <a:lstStyle/>
        <a:p>
          <a:endParaRPr lang="en-US" sz="1600" dirty="0"/>
        </a:p>
      </dgm:t>
    </dgm:pt>
    <dgm:pt modelId="{7D428EA0-8404-4B4A-A90A-F9A073D9877B}" type="parTrans" cxnId="{8202FD32-21C1-4563-AADA-A728EC7BE027}">
      <dgm:prSet/>
      <dgm:spPr/>
      <dgm:t>
        <a:bodyPr/>
        <a:lstStyle/>
        <a:p>
          <a:endParaRPr lang="en-US"/>
        </a:p>
      </dgm:t>
    </dgm:pt>
    <dgm:pt modelId="{C67B3698-64BC-4366-84F1-CB9F0D2AE3D8}" type="sibTrans" cxnId="{8202FD32-21C1-4563-AADA-A728EC7BE027}">
      <dgm:prSet/>
      <dgm:spPr/>
      <dgm:t>
        <a:bodyPr/>
        <a:lstStyle/>
        <a:p>
          <a:endParaRPr lang="en-US"/>
        </a:p>
      </dgm:t>
    </dgm:pt>
    <dgm:pt modelId="{B8B2EEA7-11D6-446B-B691-4DAE1FF3467E}">
      <dgm:prSet custT="1"/>
      <dgm:spPr/>
      <dgm:t>
        <a:bodyPr/>
        <a:lstStyle/>
        <a:p>
          <a:r>
            <a:rPr lang="en-US" sz="1600" dirty="0"/>
            <a:t>The Priest is overheard offering to drive the young boy to his after school activities and is witnessed giving the child gifts and money. </a:t>
          </a:r>
        </a:p>
      </dgm:t>
    </dgm:pt>
    <dgm:pt modelId="{A3B34A7C-250B-4A22-9B73-90EA25B7051D}" type="parTrans" cxnId="{68616174-E030-4C3E-AA9F-66F7E7301C4E}">
      <dgm:prSet/>
      <dgm:spPr/>
      <dgm:t>
        <a:bodyPr/>
        <a:lstStyle/>
        <a:p>
          <a:endParaRPr lang="en-US"/>
        </a:p>
      </dgm:t>
    </dgm:pt>
    <dgm:pt modelId="{C9EC0185-4B16-4598-8E32-FB835891C358}" type="sibTrans" cxnId="{68616174-E030-4C3E-AA9F-66F7E7301C4E}">
      <dgm:prSet/>
      <dgm:spPr/>
      <dgm:t>
        <a:bodyPr/>
        <a:lstStyle/>
        <a:p>
          <a:endParaRPr lang="en-US"/>
        </a:p>
      </dgm:t>
    </dgm:pt>
    <dgm:pt modelId="{6293D663-25D0-494A-A8C9-42DC23BF30C2}">
      <dgm:prSet custT="1"/>
      <dgm:spPr/>
      <dgm:t>
        <a:bodyPr/>
        <a:lstStyle/>
        <a:p>
          <a:endParaRPr lang="en-US" sz="1600" dirty="0"/>
        </a:p>
      </dgm:t>
    </dgm:pt>
    <dgm:pt modelId="{E637076A-454C-4031-B417-CFCE8ACFEFC3}" type="parTrans" cxnId="{783ECC0A-29CA-4547-8B69-0F2AD7351A2C}">
      <dgm:prSet/>
      <dgm:spPr/>
      <dgm:t>
        <a:bodyPr/>
        <a:lstStyle/>
        <a:p>
          <a:endParaRPr lang="en-US"/>
        </a:p>
      </dgm:t>
    </dgm:pt>
    <dgm:pt modelId="{2C6BCE0E-0035-4141-BC94-062975281431}" type="sibTrans" cxnId="{783ECC0A-29CA-4547-8B69-0F2AD7351A2C}">
      <dgm:prSet/>
      <dgm:spPr/>
      <dgm:t>
        <a:bodyPr/>
        <a:lstStyle/>
        <a:p>
          <a:endParaRPr lang="en-US"/>
        </a:p>
      </dgm:t>
    </dgm:pt>
    <dgm:pt modelId="{F76613AC-9435-44AD-AD4F-711AE1DA9A93}">
      <dgm:prSet custT="1"/>
      <dgm:spPr/>
      <dgm:t>
        <a:bodyPr/>
        <a:lstStyle/>
        <a:p>
          <a:r>
            <a:rPr lang="en-US" sz="1600" dirty="0"/>
            <a:t>Following the mass he is seen alone with the child in the sacristy. </a:t>
          </a:r>
          <a:endParaRPr lang="en-AU" sz="1600" dirty="0"/>
        </a:p>
      </dgm:t>
    </dgm:pt>
    <dgm:pt modelId="{295239A3-5499-43B9-A91D-421E6467C378}" type="parTrans" cxnId="{449C5D26-1F44-4E72-85FA-67E77D551CD6}">
      <dgm:prSet/>
      <dgm:spPr/>
      <dgm:t>
        <a:bodyPr/>
        <a:lstStyle/>
        <a:p>
          <a:endParaRPr lang="en-US"/>
        </a:p>
      </dgm:t>
    </dgm:pt>
    <dgm:pt modelId="{80AA3D49-32D3-46E0-9CCE-2D95D5F11817}" type="sibTrans" cxnId="{449C5D26-1F44-4E72-85FA-67E77D551CD6}">
      <dgm:prSet/>
      <dgm:spPr/>
      <dgm:t>
        <a:bodyPr/>
        <a:lstStyle/>
        <a:p>
          <a:endParaRPr lang="en-US"/>
        </a:p>
      </dgm:t>
    </dgm:pt>
    <dgm:pt modelId="{407B0FDF-91FC-4E5D-8E9E-522E59F3FF8C}">
      <dgm:prSet/>
      <dgm:spPr/>
      <dgm:t>
        <a:bodyPr/>
        <a:lstStyle/>
        <a:p>
          <a:r>
            <a:rPr lang="en-US" altLang="en-US" baseline="0" dirty="0"/>
            <a:t>The family could be considered to be vulnerable, so could be a potential target for a perpetrator.</a:t>
          </a:r>
        </a:p>
      </dgm:t>
    </dgm:pt>
    <dgm:pt modelId="{C595349D-22CE-4871-9A2F-0B0779B7A7F3}" type="parTrans" cxnId="{2DBFAF11-98E4-4C60-AB86-0FD1B4FDAE99}">
      <dgm:prSet/>
      <dgm:spPr/>
      <dgm:t>
        <a:bodyPr/>
        <a:lstStyle/>
        <a:p>
          <a:endParaRPr lang="en-US"/>
        </a:p>
      </dgm:t>
    </dgm:pt>
    <dgm:pt modelId="{5DCB05B4-AB97-4409-8389-02ECFA79A3F3}" type="sibTrans" cxnId="{2DBFAF11-98E4-4C60-AB86-0FD1B4FDAE99}">
      <dgm:prSet/>
      <dgm:spPr/>
      <dgm:t>
        <a:bodyPr/>
        <a:lstStyle/>
        <a:p>
          <a:endParaRPr lang="en-US"/>
        </a:p>
      </dgm:t>
    </dgm:pt>
    <dgm:pt modelId="{B473683E-2938-4CBA-976B-AC596316F86D}">
      <dgm:prSet/>
      <dgm:spPr/>
      <dgm:t>
        <a:bodyPr/>
        <a:lstStyle/>
        <a:p>
          <a:r>
            <a:rPr lang="en-US" altLang="en-US" baseline="0"/>
            <a:t>The Priest has singled out this family and is taking a particular interest in them</a:t>
          </a:r>
          <a:endParaRPr lang="en-US" altLang="en-US" baseline="0" dirty="0"/>
        </a:p>
      </dgm:t>
    </dgm:pt>
    <dgm:pt modelId="{9E0BBD47-BDBE-4A35-9B2D-FC97E784B3C8}" type="parTrans" cxnId="{D2A74F32-381A-4E6D-AB9C-BB87FE684F77}">
      <dgm:prSet/>
      <dgm:spPr/>
      <dgm:t>
        <a:bodyPr/>
        <a:lstStyle/>
        <a:p>
          <a:endParaRPr lang="en-US"/>
        </a:p>
      </dgm:t>
    </dgm:pt>
    <dgm:pt modelId="{F2056615-0D62-4181-9560-22376D9C1F0B}" type="sibTrans" cxnId="{D2A74F32-381A-4E6D-AB9C-BB87FE684F77}">
      <dgm:prSet/>
      <dgm:spPr/>
      <dgm:t>
        <a:bodyPr/>
        <a:lstStyle/>
        <a:p>
          <a:endParaRPr lang="en-US"/>
        </a:p>
      </dgm:t>
    </dgm:pt>
    <dgm:pt modelId="{DB84597A-F440-490D-9D92-EA71172BFBC0}">
      <dgm:prSet/>
      <dgm:spPr/>
      <dgm:t>
        <a:bodyPr/>
        <a:lstStyle/>
        <a:p>
          <a:r>
            <a:rPr lang="en-US" altLang="en-US" baseline="0"/>
            <a:t>He is creating situations to be  alone with the child </a:t>
          </a:r>
          <a:endParaRPr lang="en-US" altLang="en-US" baseline="0" dirty="0"/>
        </a:p>
      </dgm:t>
    </dgm:pt>
    <dgm:pt modelId="{4EA2954E-BD01-4B7F-8756-ECA0A8290B9E}" type="parTrans" cxnId="{65639DA3-8C83-4DF9-A988-C1486054CCA5}">
      <dgm:prSet/>
      <dgm:spPr/>
      <dgm:t>
        <a:bodyPr/>
        <a:lstStyle/>
        <a:p>
          <a:endParaRPr lang="en-US"/>
        </a:p>
      </dgm:t>
    </dgm:pt>
    <dgm:pt modelId="{9A5CB360-C05E-4761-B5B4-B74A04C2BC60}" type="sibTrans" cxnId="{65639DA3-8C83-4DF9-A988-C1486054CCA5}">
      <dgm:prSet/>
      <dgm:spPr/>
      <dgm:t>
        <a:bodyPr/>
        <a:lstStyle/>
        <a:p>
          <a:endParaRPr lang="en-US"/>
        </a:p>
      </dgm:t>
    </dgm:pt>
    <dgm:pt modelId="{556835BB-2EC4-466C-B445-0A655C7F5829}">
      <dgm:prSet/>
      <dgm:spPr/>
      <dgm:t>
        <a:bodyPr/>
        <a:lstStyle/>
        <a:p>
          <a:r>
            <a:rPr lang="en-US" altLang="en-US" baseline="0" dirty="0"/>
            <a:t>You have formed a reasonable belief that the priest may be grooming the child</a:t>
          </a:r>
        </a:p>
      </dgm:t>
    </dgm:pt>
    <dgm:pt modelId="{0F39CDE7-777A-4E7E-B2D8-F4ABDAA550EF}" type="parTrans" cxnId="{0FC2842A-7505-4771-84E4-06012D22911D}">
      <dgm:prSet/>
      <dgm:spPr/>
      <dgm:t>
        <a:bodyPr/>
        <a:lstStyle/>
        <a:p>
          <a:endParaRPr lang="en-US"/>
        </a:p>
      </dgm:t>
    </dgm:pt>
    <dgm:pt modelId="{04C251A5-5399-4B71-8141-BD176720739C}" type="sibTrans" cxnId="{0FC2842A-7505-4771-84E4-06012D22911D}">
      <dgm:prSet/>
      <dgm:spPr/>
      <dgm:t>
        <a:bodyPr/>
        <a:lstStyle/>
        <a:p>
          <a:endParaRPr lang="en-US"/>
        </a:p>
      </dgm:t>
    </dgm:pt>
    <dgm:pt modelId="{9F1171F2-E26B-42B9-8296-D98F4B989EA1}">
      <dgm:prSet/>
      <dgm:spPr/>
      <dgm:t>
        <a:bodyPr/>
        <a:lstStyle/>
        <a:p>
          <a:endParaRPr lang="en-US" altLang="en-US" baseline="0" dirty="0"/>
        </a:p>
      </dgm:t>
    </dgm:pt>
    <dgm:pt modelId="{2DDD9D67-884D-4EB9-9050-5A25B9293BB3}" type="parTrans" cxnId="{9E2EE893-415E-45EE-8C72-1DCE70D21573}">
      <dgm:prSet/>
      <dgm:spPr/>
      <dgm:t>
        <a:bodyPr/>
        <a:lstStyle/>
        <a:p>
          <a:endParaRPr lang="en-US"/>
        </a:p>
      </dgm:t>
    </dgm:pt>
    <dgm:pt modelId="{B5C00B17-229C-41C3-A4CE-5B5C290D996B}" type="sibTrans" cxnId="{9E2EE893-415E-45EE-8C72-1DCE70D21573}">
      <dgm:prSet/>
      <dgm:spPr/>
      <dgm:t>
        <a:bodyPr/>
        <a:lstStyle/>
        <a:p>
          <a:endParaRPr lang="en-US"/>
        </a:p>
      </dgm:t>
    </dgm:pt>
    <dgm:pt modelId="{9637C34F-0CA1-4132-9A5F-61566A69BCBA}">
      <dgm:prSet custT="1"/>
      <dgm:spPr/>
      <dgm:t>
        <a:bodyPr/>
        <a:lstStyle/>
        <a:p>
          <a:r>
            <a:rPr lang="en-US" altLang="en-US" sz="1800" baseline="0" dirty="0"/>
            <a:t>Based on these observations, as there is a responsibility to make a report to the Victoria Police SOCIT Team and the Safeguarding Unit. </a:t>
          </a:r>
        </a:p>
      </dgm:t>
    </dgm:pt>
    <dgm:pt modelId="{48700455-60A2-4EFD-AFED-2022E0D28FBA}" type="parTrans" cxnId="{722045D3-AE10-40A0-8E18-0C74A1693690}">
      <dgm:prSet/>
      <dgm:spPr/>
      <dgm:t>
        <a:bodyPr/>
        <a:lstStyle/>
        <a:p>
          <a:endParaRPr lang="en-US"/>
        </a:p>
      </dgm:t>
    </dgm:pt>
    <dgm:pt modelId="{65A65AB5-8396-47F5-A59D-17AFF68093D2}" type="sibTrans" cxnId="{722045D3-AE10-40A0-8E18-0C74A1693690}">
      <dgm:prSet/>
      <dgm:spPr/>
      <dgm:t>
        <a:bodyPr/>
        <a:lstStyle/>
        <a:p>
          <a:endParaRPr lang="en-US"/>
        </a:p>
      </dgm:t>
    </dgm:pt>
    <dgm:pt modelId="{6B75FCC2-A22F-49EF-B368-0A802DE0F9E3}" type="pres">
      <dgm:prSet presAssocID="{2EFD0F87-B2ED-4919-AF03-100E9A2ACB00}" presName="Name0" presStyleCnt="0">
        <dgm:presLayoutVars>
          <dgm:chMax val="5"/>
          <dgm:chPref val="5"/>
          <dgm:dir/>
          <dgm:animLvl val="lvl"/>
        </dgm:presLayoutVars>
      </dgm:prSet>
      <dgm:spPr/>
      <dgm:t>
        <a:bodyPr/>
        <a:lstStyle/>
        <a:p>
          <a:endParaRPr lang="en-US"/>
        </a:p>
      </dgm:t>
    </dgm:pt>
    <dgm:pt modelId="{503398D5-1D06-4FDB-9404-3E94D0DA8051}" type="pres">
      <dgm:prSet presAssocID="{9DD45918-C74C-42E8-854E-5B0F9B01B745}" presName="parentText1" presStyleLbl="node1" presStyleIdx="0" presStyleCnt="3" custLinFactNeighborY="162">
        <dgm:presLayoutVars>
          <dgm:chMax/>
          <dgm:chPref val="3"/>
          <dgm:bulletEnabled val="1"/>
        </dgm:presLayoutVars>
      </dgm:prSet>
      <dgm:spPr/>
      <dgm:t>
        <a:bodyPr/>
        <a:lstStyle/>
        <a:p>
          <a:endParaRPr lang="en-US"/>
        </a:p>
      </dgm:t>
    </dgm:pt>
    <dgm:pt modelId="{14E983CA-2343-4E6F-8A3D-E21FF4BA039D}" type="pres">
      <dgm:prSet presAssocID="{9DD45918-C74C-42E8-854E-5B0F9B01B745}" presName="childText1" presStyleLbl="solidAlignAcc1" presStyleIdx="0" presStyleCnt="3" custScaleY="132364" custLinFactNeighborX="1099" custLinFactNeighborY="15684">
        <dgm:presLayoutVars>
          <dgm:chMax val="0"/>
          <dgm:chPref val="0"/>
          <dgm:bulletEnabled val="1"/>
        </dgm:presLayoutVars>
      </dgm:prSet>
      <dgm:spPr/>
      <dgm:t>
        <a:bodyPr/>
        <a:lstStyle/>
        <a:p>
          <a:endParaRPr lang="en-US"/>
        </a:p>
      </dgm:t>
    </dgm:pt>
    <dgm:pt modelId="{B19386B2-414C-4F9C-81C2-7568CE296AD0}" type="pres">
      <dgm:prSet presAssocID="{7E7A95CE-A35B-46ED-B90B-ECA5026C8434}" presName="parentText2" presStyleLbl="node1" presStyleIdx="1" presStyleCnt="3">
        <dgm:presLayoutVars>
          <dgm:chMax/>
          <dgm:chPref val="3"/>
          <dgm:bulletEnabled val="1"/>
        </dgm:presLayoutVars>
      </dgm:prSet>
      <dgm:spPr/>
      <dgm:t>
        <a:bodyPr/>
        <a:lstStyle/>
        <a:p>
          <a:endParaRPr lang="en-US"/>
        </a:p>
      </dgm:t>
    </dgm:pt>
    <dgm:pt modelId="{7A5D9638-EC8D-4D4F-9723-675BFE82496B}" type="pres">
      <dgm:prSet presAssocID="{7E7A95CE-A35B-46ED-B90B-ECA5026C8434}" presName="childText2" presStyleLbl="solidAlignAcc1" presStyleIdx="1" presStyleCnt="3" custScaleY="117676" custLinFactNeighborX="1108" custLinFactNeighborY="5560">
        <dgm:presLayoutVars>
          <dgm:chMax val="0"/>
          <dgm:chPref val="0"/>
          <dgm:bulletEnabled val="1"/>
        </dgm:presLayoutVars>
      </dgm:prSet>
      <dgm:spPr/>
      <dgm:t>
        <a:bodyPr/>
        <a:lstStyle/>
        <a:p>
          <a:endParaRPr lang="en-US"/>
        </a:p>
      </dgm:t>
    </dgm:pt>
    <dgm:pt modelId="{8CD9808F-6BC8-4397-A735-52B7FF616C0F}" type="pres">
      <dgm:prSet presAssocID="{A0BAF9FF-289A-45AB-A364-455EDE2A27D3}" presName="parentText3" presStyleLbl="node1" presStyleIdx="2" presStyleCnt="3">
        <dgm:presLayoutVars>
          <dgm:chMax/>
          <dgm:chPref val="3"/>
          <dgm:bulletEnabled val="1"/>
        </dgm:presLayoutVars>
      </dgm:prSet>
      <dgm:spPr/>
      <dgm:t>
        <a:bodyPr/>
        <a:lstStyle/>
        <a:p>
          <a:endParaRPr lang="en-US"/>
        </a:p>
      </dgm:t>
    </dgm:pt>
    <dgm:pt modelId="{94D9388F-F048-4357-AFFC-D40EEE0802AD}" type="pres">
      <dgm:prSet presAssocID="{A0BAF9FF-289A-45AB-A364-455EDE2A27D3}" presName="childText3" presStyleLbl="solidAlignAcc1" presStyleIdx="2" presStyleCnt="3" custLinFactNeighborX="1116" custLinFactNeighborY="-1517">
        <dgm:presLayoutVars>
          <dgm:chMax val="0"/>
          <dgm:chPref val="0"/>
          <dgm:bulletEnabled val="1"/>
        </dgm:presLayoutVars>
      </dgm:prSet>
      <dgm:spPr/>
      <dgm:t>
        <a:bodyPr/>
        <a:lstStyle/>
        <a:p>
          <a:endParaRPr lang="en-US"/>
        </a:p>
      </dgm:t>
    </dgm:pt>
  </dgm:ptLst>
  <dgm:cxnLst>
    <dgm:cxn modelId="{449C5D26-1F44-4E72-85FA-67E77D551CD6}" srcId="{9DD45918-C74C-42E8-854E-5B0F9B01B745}" destId="{F76613AC-9435-44AD-AD4F-711AE1DA9A93}" srcOrd="7" destOrd="0" parTransId="{295239A3-5499-43B9-A91D-421E6467C378}" sibTransId="{80AA3D49-32D3-46E0-9CCE-2D95D5F11817}"/>
    <dgm:cxn modelId="{A1DFAF94-A098-4C3C-83CF-34BB6C82E1F1}" type="presOf" srcId="{9F1171F2-E26B-42B9-8296-D98F4B989EA1}" destId="{7A5D9638-EC8D-4D4F-9723-675BFE82496B}" srcOrd="0" destOrd="5" presId="urn:microsoft.com/office/officeart/2009/3/layout/IncreasingArrowsProcess"/>
    <dgm:cxn modelId="{2DBFAF11-98E4-4C60-AB86-0FD1B4FDAE99}" srcId="{7E7A95CE-A35B-46ED-B90B-ECA5026C8434}" destId="{407B0FDF-91FC-4E5D-8E9E-522E59F3FF8C}" srcOrd="1" destOrd="0" parTransId="{C595349D-22CE-4871-9A2F-0B0779B7A7F3}" sibTransId="{5DCB05B4-AB97-4409-8389-02ECFA79A3F3}"/>
    <dgm:cxn modelId="{046F085A-351F-4D48-B15E-5D1BF3C362D7}" type="presOf" srcId="{E3AAF586-180B-489B-80EE-CEB2A5AEB865}" destId="{94D9388F-F048-4357-AFFC-D40EEE0802AD}" srcOrd="0" destOrd="0" presId="urn:microsoft.com/office/officeart/2009/3/layout/IncreasingArrowsProcess"/>
    <dgm:cxn modelId="{65639DA3-8C83-4DF9-A988-C1486054CCA5}" srcId="{7E7A95CE-A35B-46ED-B90B-ECA5026C8434}" destId="{DB84597A-F440-490D-9D92-EA71172BFBC0}" srcOrd="3" destOrd="0" parTransId="{4EA2954E-BD01-4B7F-8756-ECA0A8290B9E}" sibTransId="{9A5CB360-C05E-4761-B5B4-B74A04C2BC60}"/>
    <dgm:cxn modelId="{EA7BFFA4-D489-4693-9E13-4535D4BC6520}" srcId="{9DD45918-C74C-42E8-854E-5B0F9B01B745}" destId="{C97D5125-7A32-4755-BE6C-EA7B6AEE794B}" srcOrd="2" destOrd="0" parTransId="{A2A2D103-8711-4B62-AC36-D197AB4CFAE6}" sibTransId="{E640FC04-426F-4509-9B85-819E4E641EF1}"/>
    <dgm:cxn modelId="{D2A74F32-381A-4E6D-AB9C-BB87FE684F77}" srcId="{7E7A95CE-A35B-46ED-B90B-ECA5026C8434}" destId="{B473683E-2938-4CBA-976B-AC596316F86D}" srcOrd="2" destOrd="0" parTransId="{9E0BBD47-BDBE-4A35-9B2D-FC97E784B3C8}" sibTransId="{F2056615-0D62-4181-9560-22376D9C1F0B}"/>
    <dgm:cxn modelId="{55A08756-8F29-4E6B-B66F-6A7545F7B5C8}" type="presOf" srcId="{407B0FDF-91FC-4E5D-8E9E-522E59F3FF8C}" destId="{7A5D9638-EC8D-4D4F-9723-675BFE82496B}" srcOrd="0" destOrd="1" presId="urn:microsoft.com/office/officeart/2009/3/layout/IncreasingArrowsProcess"/>
    <dgm:cxn modelId="{86A333D1-A06C-4319-B748-6E8AC7F15004}" type="presOf" srcId="{B473683E-2938-4CBA-976B-AC596316F86D}" destId="{7A5D9638-EC8D-4D4F-9723-675BFE82496B}" srcOrd="0" destOrd="2" presId="urn:microsoft.com/office/officeart/2009/3/layout/IncreasingArrowsProcess"/>
    <dgm:cxn modelId="{248934F9-86E7-4ADC-86B1-6EAEC1401AEE}" srcId="{9DD45918-C74C-42E8-854E-5B0F9B01B745}" destId="{63EC5FDA-9986-45ED-9E45-D76AC56DBB34}" srcOrd="3" destOrd="0" parTransId="{6B135590-EF49-4489-9CE5-AAC9021E72E3}" sibTransId="{90A567FF-BC5B-4201-BCBF-AB84AD73D3CE}"/>
    <dgm:cxn modelId="{8202FD32-21C1-4563-AADA-A728EC7BE027}" srcId="{9DD45918-C74C-42E8-854E-5B0F9B01B745}" destId="{8DBC0686-B88A-4DCC-B166-FCBA8F53DE54}" srcOrd="4" destOrd="0" parTransId="{7D428EA0-8404-4B4A-A90A-F9A073D9877B}" sibTransId="{C67B3698-64BC-4366-84F1-CB9F0D2AE3D8}"/>
    <dgm:cxn modelId="{319E0876-0665-42C3-A608-260D4D2A4576}" type="presOf" srcId="{A0BAF9FF-289A-45AB-A364-455EDE2A27D3}" destId="{8CD9808F-6BC8-4397-A735-52B7FF616C0F}" srcOrd="0" destOrd="0" presId="urn:microsoft.com/office/officeart/2009/3/layout/IncreasingArrowsProcess"/>
    <dgm:cxn modelId="{722045D3-AE10-40A0-8E18-0C74A1693690}" srcId="{A0BAF9FF-289A-45AB-A364-455EDE2A27D3}" destId="{9637C34F-0CA1-4132-9A5F-61566A69BCBA}" srcOrd="1" destOrd="0" parTransId="{48700455-60A2-4EFD-AFED-2022E0D28FBA}" sibTransId="{65A65AB5-8396-47F5-A59D-17AFF68093D2}"/>
    <dgm:cxn modelId="{558DE3F2-AA95-4868-9A29-FC59FD4373DE}" type="presOf" srcId="{7A3581F8-2904-4A18-B8F3-4242BF57CCA5}" destId="{14E983CA-2343-4E6F-8A3D-E21FF4BA039D}" srcOrd="0" destOrd="1" presId="urn:microsoft.com/office/officeart/2009/3/layout/IncreasingArrowsProcess"/>
    <dgm:cxn modelId="{60E3B1DC-1A7D-4EAF-B216-6E07886ACFA9}" srcId="{7E7A95CE-A35B-46ED-B90B-ECA5026C8434}" destId="{1BF88C90-E738-4332-B5C2-92F2142112BA}" srcOrd="0" destOrd="0" parTransId="{EF1C7CE3-A7DB-4989-A46B-25CEFD55AC25}" sibTransId="{79440367-BF9A-431B-B0D4-2F3F95BF1164}"/>
    <dgm:cxn modelId="{783ECC0A-29CA-4547-8B69-0F2AD7351A2C}" srcId="{9DD45918-C74C-42E8-854E-5B0F9B01B745}" destId="{6293D663-25D0-494A-A8C9-42DC23BF30C2}" srcOrd="6" destOrd="0" parTransId="{E637076A-454C-4031-B417-CFCE8ACFEFC3}" sibTransId="{2C6BCE0E-0035-4141-BC94-062975281431}"/>
    <dgm:cxn modelId="{87738725-31EE-43E7-AD10-AABAAF8B979A}" type="presOf" srcId="{9637C34F-0CA1-4132-9A5F-61566A69BCBA}" destId="{94D9388F-F048-4357-AFFC-D40EEE0802AD}" srcOrd="0" destOrd="1" presId="urn:microsoft.com/office/officeart/2009/3/layout/IncreasingArrowsProcess"/>
    <dgm:cxn modelId="{68616174-E030-4C3E-AA9F-66F7E7301C4E}" srcId="{9DD45918-C74C-42E8-854E-5B0F9B01B745}" destId="{B8B2EEA7-11D6-446B-B691-4DAE1FF3467E}" srcOrd="5" destOrd="0" parTransId="{A3B34A7C-250B-4A22-9B73-90EA25B7051D}" sibTransId="{C9EC0185-4B16-4598-8E32-FB835891C358}"/>
    <dgm:cxn modelId="{0D163890-E06A-4BE4-9AD9-D42A7E2C4FD9}" type="presOf" srcId="{6293D663-25D0-494A-A8C9-42DC23BF30C2}" destId="{14E983CA-2343-4E6F-8A3D-E21FF4BA039D}" srcOrd="0" destOrd="6" presId="urn:microsoft.com/office/officeart/2009/3/layout/IncreasingArrowsProcess"/>
    <dgm:cxn modelId="{CC8A6113-8002-4B3E-8562-2694B9649FA2}" type="presOf" srcId="{DB84597A-F440-490D-9D92-EA71172BFBC0}" destId="{7A5D9638-EC8D-4D4F-9723-675BFE82496B}" srcOrd="0" destOrd="3" presId="urn:microsoft.com/office/officeart/2009/3/layout/IncreasingArrowsProcess"/>
    <dgm:cxn modelId="{CCAC0458-7B53-4F32-ACDE-76E15944DD9F}" srcId="{9DD45918-C74C-42E8-854E-5B0F9B01B745}" destId="{7A3581F8-2904-4A18-B8F3-4242BF57CCA5}" srcOrd="1" destOrd="0" parTransId="{BADE5FA5-65B2-4DB5-B3D9-4A9BE2A68BBF}" sibTransId="{62E081E4-F3A8-42AC-A977-C6B2A2BA266A}"/>
    <dgm:cxn modelId="{F5EFC42D-5343-4E25-88DA-AAB5D7216C61}" srcId="{2EFD0F87-B2ED-4919-AF03-100E9A2ACB00}" destId="{A0BAF9FF-289A-45AB-A364-455EDE2A27D3}" srcOrd="2" destOrd="0" parTransId="{0A0D84FE-4DE0-478D-8217-BA3131D25379}" sibTransId="{88527BB3-C8FB-4714-97D5-FDF8678CFCBA}"/>
    <dgm:cxn modelId="{7D8BBD0A-F35A-4F28-8983-4E58E072C36A}" type="presOf" srcId="{C97D5125-7A32-4755-BE6C-EA7B6AEE794B}" destId="{14E983CA-2343-4E6F-8A3D-E21FF4BA039D}" srcOrd="0" destOrd="2" presId="urn:microsoft.com/office/officeart/2009/3/layout/IncreasingArrowsProcess"/>
    <dgm:cxn modelId="{9E2EE893-415E-45EE-8C72-1DCE70D21573}" srcId="{7E7A95CE-A35B-46ED-B90B-ECA5026C8434}" destId="{9F1171F2-E26B-42B9-8296-D98F4B989EA1}" srcOrd="5" destOrd="0" parTransId="{2DDD9D67-884D-4EB9-9050-5A25B9293BB3}" sibTransId="{B5C00B17-229C-41C3-A4CE-5B5C290D996B}"/>
    <dgm:cxn modelId="{16F6F8DA-D5F1-49E8-8CAB-72DE1BFA515F}" type="presOf" srcId="{556835BB-2EC4-466C-B445-0A655C7F5829}" destId="{7A5D9638-EC8D-4D4F-9723-675BFE82496B}" srcOrd="0" destOrd="4" presId="urn:microsoft.com/office/officeart/2009/3/layout/IncreasingArrowsProcess"/>
    <dgm:cxn modelId="{1AF300E2-B1C9-4B36-AC0E-1006D0DC813D}" type="presOf" srcId="{7E7A95CE-A35B-46ED-B90B-ECA5026C8434}" destId="{B19386B2-414C-4F9C-81C2-7568CE296AD0}" srcOrd="0" destOrd="0" presId="urn:microsoft.com/office/officeart/2009/3/layout/IncreasingArrowsProcess"/>
    <dgm:cxn modelId="{4F5756AF-598E-40E1-A5D4-EA8902AF76E7}" type="presOf" srcId="{1BF88C90-E738-4332-B5C2-92F2142112BA}" destId="{7A5D9638-EC8D-4D4F-9723-675BFE82496B}" srcOrd="0" destOrd="0" presId="urn:microsoft.com/office/officeart/2009/3/layout/IncreasingArrowsProcess"/>
    <dgm:cxn modelId="{49721457-008B-422F-9673-6D1E5BAEB142}" type="presOf" srcId="{9DD45918-C74C-42E8-854E-5B0F9B01B745}" destId="{503398D5-1D06-4FDB-9404-3E94D0DA8051}" srcOrd="0" destOrd="0" presId="urn:microsoft.com/office/officeart/2009/3/layout/IncreasingArrowsProcess"/>
    <dgm:cxn modelId="{822A01E5-C614-48D5-B352-ECA36DC68610}" type="presOf" srcId="{8DBC0686-B88A-4DCC-B166-FCBA8F53DE54}" destId="{14E983CA-2343-4E6F-8A3D-E21FF4BA039D}" srcOrd="0" destOrd="4" presId="urn:microsoft.com/office/officeart/2009/3/layout/IncreasingArrowsProcess"/>
    <dgm:cxn modelId="{DC295EF3-30E4-4BAA-BE14-BB975C50798C}" type="presOf" srcId="{F76613AC-9435-44AD-AD4F-711AE1DA9A93}" destId="{14E983CA-2343-4E6F-8A3D-E21FF4BA039D}" srcOrd="0" destOrd="7" presId="urn:microsoft.com/office/officeart/2009/3/layout/IncreasingArrowsProcess"/>
    <dgm:cxn modelId="{19B8AEA1-8382-4407-9C4F-8D2BA692F789}" type="presOf" srcId="{2EFD0F87-B2ED-4919-AF03-100E9A2ACB00}" destId="{6B75FCC2-A22F-49EF-B368-0A802DE0F9E3}" srcOrd="0" destOrd="0" presId="urn:microsoft.com/office/officeart/2009/3/layout/IncreasingArrowsProcess"/>
    <dgm:cxn modelId="{197DAF0F-6596-43B8-A23D-3483A096EB17}" srcId="{9DD45918-C74C-42E8-854E-5B0F9B01B745}" destId="{07394532-B7AC-433A-912B-35A8233F5B02}" srcOrd="0" destOrd="0" parTransId="{CD01A3F4-C709-44BA-8B63-EE5CED56384B}" sibTransId="{E54E041B-710E-495A-ACBB-A32570B15687}"/>
    <dgm:cxn modelId="{0745C96E-9F98-473F-832B-63C030268D4B}" srcId="{2EFD0F87-B2ED-4919-AF03-100E9A2ACB00}" destId="{9DD45918-C74C-42E8-854E-5B0F9B01B745}" srcOrd="0" destOrd="0" parTransId="{1C7FFA1E-33BB-49E3-8257-5DFCD8BC0F36}" sibTransId="{EAE79723-6E93-4F4E-BE52-2ADB2159AFF6}"/>
    <dgm:cxn modelId="{662BFC54-FEBF-432E-A51D-F1ECB33F062A}" srcId="{A0BAF9FF-289A-45AB-A364-455EDE2A27D3}" destId="{E3AAF586-180B-489B-80EE-CEB2A5AEB865}" srcOrd="0" destOrd="0" parTransId="{A1FF75DB-6DC4-4936-ACEC-953EA11DC4DE}" sibTransId="{36F0FD04-9B03-4263-A927-47C7558133FF}"/>
    <dgm:cxn modelId="{2485FE07-98B6-40A6-B227-91DABA47A173}" srcId="{2EFD0F87-B2ED-4919-AF03-100E9A2ACB00}" destId="{7E7A95CE-A35B-46ED-B90B-ECA5026C8434}" srcOrd="1" destOrd="0" parTransId="{8A047CB9-34E8-4AE0-8EFD-824EE9EBEADF}" sibTransId="{7EB75ADF-272E-4031-8F7C-0FF2E749863E}"/>
    <dgm:cxn modelId="{3E7442AD-FAD0-4187-A2CB-C73ED7FE1F3C}" type="presOf" srcId="{07394532-B7AC-433A-912B-35A8233F5B02}" destId="{14E983CA-2343-4E6F-8A3D-E21FF4BA039D}" srcOrd="0" destOrd="0" presId="urn:microsoft.com/office/officeart/2009/3/layout/IncreasingArrowsProcess"/>
    <dgm:cxn modelId="{312925C7-308E-4840-B45C-DFEF9BC7655F}" type="presOf" srcId="{63EC5FDA-9986-45ED-9E45-D76AC56DBB34}" destId="{14E983CA-2343-4E6F-8A3D-E21FF4BA039D}" srcOrd="0" destOrd="3" presId="urn:microsoft.com/office/officeart/2009/3/layout/IncreasingArrowsProcess"/>
    <dgm:cxn modelId="{0FC2842A-7505-4771-84E4-06012D22911D}" srcId="{7E7A95CE-A35B-46ED-B90B-ECA5026C8434}" destId="{556835BB-2EC4-466C-B445-0A655C7F5829}" srcOrd="4" destOrd="0" parTransId="{0F39CDE7-777A-4E7E-B2D8-F4ABDAA550EF}" sibTransId="{04C251A5-5399-4B71-8141-BD176720739C}"/>
    <dgm:cxn modelId="{6BF21574-3C3B-4C33-8092-4124279A6BB3}" type="presOf" srcId="{B8B2EEA7-11D6-446B-B691-4DAE1FF3467E}" destId="{14E983CA-2343-4E6F-8A3D-E21FF4BA039D}" srcOrd="0" destOrd="5" presId="urn:microsoft.com/office/officeart/2009/3/layout/IncreasingArrowsProcess"/>
    <dgm:cxn modelId="{4C0D84C1-A40F-4B58-8718-DB57EDE51C26}" type="presParOf" srcId="{6B75FCC2-A22F-49EF-B368-0A802DE0F9E3}" destId="{503398D5-1D06-4FDB-9404-3E94D0DA8051}" srcOrd="0" destOrd="0" presId="urn:microsoft.com/office/officeart/2009/3/layout/IncreasingArrowsProcess"/>
    <dgm:cxn modelId="{196E042F-1850-4A39-8169-8937D300E2F2}" type="presParOf" srcId="{6B75FCC2-A22F-49EF-B368-0A802DE0F9E3}" destId="{14E983CA-2343-4E6F-8A3D-E21FF4BA039D}" srcOrd="1" destOrd="0" presId="urn:microsoft.com/office/officeart/2009/3/layout/IncreasingArrowsProcess"/>
    <dgm:cxn modelId="{0E624EC4-3AE3-49AB-B4A8-472F89D4D3FE}" type="presParOf" srcId="{6B75FCC2-A22F-49EF-B368-0A802DE0F9E3}" destId="{B19386B2-414C-4F9C-81C2-7568CE296AD0}" srcOrd="2" destOrd="0" presId="urn:microsoft.com/office/officeart/2009/3/layout/IncreasingArrowsProcess"/>
    <dgm:cxn modelId="{D6584D2B-7DB3-48F4-BF9C-2B69497416F7}" type="presParOf" srcId="{6B75FCC2-A22F-49EF-B368-0A802DE0F9E3}" destId="{7A5D9638-EC8D-4D4F-9723-675BFE82496B}" srcOrd="3" destOrd="0" presId="urn:microsoft.com/office/officeart/2009/3/layout/IncreasingArrowsProcess"/>
    <dgm:cxn modelId="{81C73124-0E90-45CD-95EC-F529D8BC817B}" type="presParOf" srcId="{6B75FCC2-A22F-49EF-B368-0A802DE0F9E3}" destId="{8CD9808F-6BC8-4397-A735-52B7FF616C0F}" srcOrd="4" destOrd="0" presId="urn:microsoft.com/office/officeart/2009/3/layout/IncreasingArrowsProcess"/>
    <dgm:cxn modelId="{AA6872CC-1512-43E0-9C44-80E343582428}" type="presParOf" srcId="{6B75FCC2-A22F-49EF-B368-0A802DE0F9E3}" destId="{94D9388F-F048-4357-AFFC-D40EEE0802AD}"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EEF110-07B1-4B54-8BFD-351323B914E8}"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5F90CEA1-6B07-4105-922B-5E381D97DF3A}">
      <dgm:prSet phldrT="[Text]"/>
      <dgm:spPr>
        <a:solidFill>
          <a:srgbClr val="70AD47"/>
        </a:solidFill>
      </dgm:spPr>
      <dgm:t>
        <a:bodyPr/>
        <a:lstStyle/>
        <a:p>
          <a:r>
            <a:rPr lang="en-US" b="1" dirty="0"/>
            <a:t>CAM Safeguarding Children and Young People Policy</a:t>
          </a:r>
        </a:p>
      </dgm:t>
    </dgm:pt>
    <dgm:pt modelId="{40AE2E64-F25E-4120-9C6A-D963362A489B}" type="parTrans" cxnId="{C9D01D75-8FAD-43EA-ACCA-9F701E096BFC}">
      <dgm:prSet/>
      <dgm:spPr/>
      <dgm:t>
        <a:bodyPr/>
        <a:lstStyle/>
        <a:p>
          <a:endParaRPr lang="en-US"/>
        </a:p>
      </dgm:t>
    </dgm:pt>
    <dgm:pt modelId="{E857A54C-8710-4097-B925-1E33E9D9FA76}" type="sibTrans" cxnId="{C9D01D75-8FAD-43EA-ACCA-9F701E096BFC}">
      <dgm:prSet/>
      <dgm:spPr/>
      <dgm:t>
        <a:bodyPr/>
        <a:lstStyle/>
        <a:p>
          <a:endParaRPr lang="en-US"/>
        </a:p>
      </dgm:t>
    </dgm:pt>
    <dgm:pt modelId="{D6C167BC-394F-453A-AE8C-3EDED3055E1A}">
      <dgm:prSet phldrT="[Text]"/>
      <dgm:spPr>
        <a:solidFill>
          <a:srgbClr val="FFC000"/>
        </a:solidFill>
      </dgm:spPr>
      <dgm:t>
        <a:bodyPr/>
        <a:lstStyle/>
        <a:p>
          <a:r>
            <a:rPr lang="en-US" b="1" dirty="0"/>
            <a:t>National Principals for Child Safe Organisations</a:t>
          </a:r>
        </a:p>
        <a:p>
          <a:r>
            <a:rPr lang="en-US" b="1" dirty="0"/>
            <a:t>AUSTRALIAN HUMAN RIGHTS COMMISSION </a:t>
          </a:r>
        </a:p>
        <a:p>
          <a:endParaRPr lang="en-US" b="1" dirty="0"/>
        </a:p>
        <a:p>
          <a:r>
            <a:rPr lang="en-US" b="1" dirty="0"/>
            <a:t>Australia  </a:t>
          </a:r>
        </a:p>
      </dgm:t>
    </dgm:pt>
    <dgm:pt modelId="{E51D79AA-A197-4A2F-BC50-E2635A79B400}" type="parTrans" cxnId="{3D269904-ABE5-4C63-B1EE-9E3548135741}">
      <dgm:prSet/>
      <dgm:spPr>
        <a:solidFill>
          <a:srgbClr val="FFC000"/>
        </a:solidFill>
      </dgm:spPr>
      <dgm:t>
        <a:bodyPr/>
        <a:lstStyle/>
        <a:p>
          <a:endParaRPr lang="en-US"/>
        </a:p>
      </dgm:t>
    </dgm:pt>
    <dgm:pt modelId="{711277A7-9648-428D-B417-4D49B66DD5A7}" type="sibTrans" cxnId="{3D269904-ABE5-4C63-B1EE-9E3548135741}">
      <dgm:prSet/>
      <dgm:spPr/>
      <dgm:t>
        <a:bodyPr/>
        <a:lstStyle/>
        <a:p>
          <a:endParaRPr lang="en-US"/>
        </a:p>
      </dgm:t>
    </dgm:pt>
    <dgm:pt modelId="{BDE07032-97F1-47AF-B700-45C1181C6F78}">
      <dgm:prSet phldrT="[Text]"/>
      <dgm:spPr>
        <a:solidFill>
          <a:srgbClr val="C00000"/>
        </a:solidFill>
      </dgm:spPr>
      <dgm:t>
        <a:bodyPr/>
        <a:lstStyle/>
        <a:p>
          <a:r>
            <a:rPr lang="en-US" b="1" dirty="0"/>
            <a:t>National Catholic Safeguarding Standards</a:t>
          </a:r>
        </a:p>
        <a:p>
          <a:r>
            <a:rPr lang="en-US" b="1" dirty="0"/>
            <a:t>AUSTRALIAN CATHOLIC STANDARDS LIMITED</a:t>
          </a:r>
        </a:p>
        <a:p>
          <a:endParaRPr lang="en-US" b="1" dirty="0"/>
        </a:p>
        <a:p>
          <a:r>
            <a:rPr lang="en-US" b="1" dirty="0"/>
            <a:t>Catholic Organisations in Australia</a:t>
          </a:r>
        </a:p>
      </dgm:t>
    </dgm:pt>
    <dgm:pt modelId="{12B2E4E9-4CD8-42E7-9493-4D6643E4B4DC}" type="parTrans" cxnId="{D3892F83-FB89-40A3-A527-F9291017393B}">
      <dgm:prSet/>
      <dgm:spPr>
        <a:solidFill>
          <a:srgbClr val="C00000"/>
        </a:solidFill>
      </dgm:spPr>
      <dgm:t>
        <a:bodyPr/>
        <a:lstStyle/>
        <a:p>
          <a:endParaRPr lang="en-US"/>
        </a:p>
      </dgm:t>
    </dgm:pt>
    <dgm:pt modelId="{71A041A3-57B9-4887-90EB-342C82C9B985}" type="sibTrans" cxnId="{D3892F83-FB89-40A3-A527-F9291017393B}">
      <dgm:prSet/>
      <dgm:spPr/>
      <dgm:t>
        <a:bodyPr/>
        <a:lstStyle/>
        <a:p>
          <a:endParaRPr lang="en-US"/>
        </a:p>
      </dgm:t>
    </dgm:pt>
    <dgm:pt modelId="{53FF7723-B9DB-4820-B326-88085AC0B950}">
      <dgm:prSet phldrT="[Text]"/>
      <dgm:spPr>
        <a:solidFill>
          <a:srgbClr val="00ABCA"/>
        </a:solidFill>
      </dgm:spPr>
      <dgm:t>
        <a:bodyPr/>
        <a:lstStyle/>
        <a:p>
          <a:r>
            <a:rPr lang="en-US" b="1" dirty="0"/>
            <a:t>Child Safe Standards</a:t>
          </a:r>
        </a:p>
        <a:p>
          <a:r>
            <a:rPr lang="en-US" b="1" dirty="0"/>
            <a:t>Reportable Conduct Scheme</a:t>
          </a:r>
        </a:p>
        <a:p>
          <a:r>
            <a:rPr lang="en-US" b="1" dirty="0"/>
            <a:t>COMMISSION FOR CHILDREN AND YOUNG PEOPLE</a:t>
          </a:r>
        </a:p>
        <a:p>
          <a:endParaRPr lang="en-US" b="1" dirty="0"/>
        </a:p>
        <a:p>
          <a:r>
            <a:rPr lang="en-US" b="1" dirty="0"/>
            <a:t>Victoria</a:t>
          </a:r>
        </a:p>
      </dgm:t>
    </dgm:pt>
    <dgm:pt modelId="{15251235-4AA4-480E-8EB5-E6B155672D6B}" type="parTrans" cxnId="{E7A173EF-E717-49F8-B081-D7D054E00899}">
      <dgm:prSet/>
      <dgm:spPr>
        <a:solidFill>
          <a:srgbClr val="00ABCA"/>
        </a:solidFill>
      </dgm:spPr>
      <dgm:t>
        <a:bodyPr/>
        <a:lstStyle/>
        <a:p>
          <a:endParaRPr lang="en-US"/>
        </a:p>
      </dgm:t>
    </dgm:pt>
    <dgm:pt modelId="{E3CD16CF-9434-4393-B173-B33EBC3EB814}" type="sibTrans" cxnId="{E7A173EF-E717-49F8-B081-D7D054E00899}">
      <dgm:prSet/>
      <dgm:spPr/>
      <dgm:t>
        <a:bodyPr/>
        <a:lstStyle/>
        <a:p>
          <a:endParaRPr lang="en-US"/>
        </a:p>
      </dgm:t>
    </dgm:pt>
    <dgm:pt modelId="{64533FF9-A240-45DC-BDE0-B2D51EA85306}" type="pres">
      <dgm:prSet presAssocID="{F7EEF110-07B1-4B54-8BFD-351323B914E8}" presName="cycle" presStyleCnt="0">
        <dgm:presLayoutVars>
          <dgm:chMax val="1"/>
          <dgm:dir/>
          <dgm:animLvl val="ctr"/>
          <dgm:resizeHandles val="exact"/>
        </dgm:presLayoutVars>
      </dgm:prSet>
      <dgm:spPr/>
      <dgm:t>
        <a:bodyPr/>
        <a:lstStyle/>
        <a:p>
          <a:endParaRPr lang="en-US"/>
        </a:p>
      </dgm:t>
    </dgm:pt>
    <dgm:pt modelId="{67FB046B-E209-4812-A1B0-0CB46707A1AB}" type="pres">
      <dgm:prSet presAssocID="{5F90CEA1-6B07-4105-922B-5E381D97DF3A}" presName="centerShape" presStyleLbl="node0" presStyleIdx="0" presStyleCnt="1"/>
      <dgm:spPr>
        <a:prstGeom prst="roundRect">
          <a:avLst/>
        </a:prstGeom>
      </dgm:spPr>
      <dgm:t>
        <a:bodyPr/>
        <a:lstStyle/>
        <a:p>
          <a:endParaRPr lang="en-US"/>
        </a:p>
      </dgm:t>
    </dgm:pt>
    <dgm:pt modelId="{CF6C8AA2-E902-41BD-B944-3833DD539E7D}" type="pres">
      <dgm:prSet presAssocID="{15251235-4AA4-480E-8EB5-E6B155672D6B}" presName="parTrans" presStyleLbl="bgSibTrans2D1" presStyleIdx="0" presStyleCnt="3"/>
      <dgm:spPr/>
      <dgm:t>
        <a:bodyPr/>
        <a:lstStyle/>
        <a:p>
          <a:endParaRPr lang="en-US"/>
        </a:p>
      </dgm:t>
    </dgm:pt>
    <dgm:pt modelId="{ABAE3935-B9D6-4322-B41F-7994B190BC74}" type="pres">
      <dgm:prSet presAssocID="{53FF7723-B9DB-4820-B326-88085AC0B950}" presName="node" presStyleLbl="node1" presStyleIdx="0" presStyleCnt="3">
        <dgm:presLayoutVars>
          <dgm:bulletEnabled val="1"/>
        </dgm:presLayoutVars>
      </dgm:prSet>
      <dgm:spPr/>
      <dgm:t>
        <a:bodyPr/>
        <a:lstStyle/>
        <a:p>
          <a:endParaRPr lang="en-US"/>
        </a:p>
      </dgm:t>
    </dgm:pt>
    <dgm:pt modelId="{EDE1BF58-F2E8-488E-8932-4E97BA8C689D}" type="pres">
      <dgm:prSet presAssocID="{E51D79AA-A197-4A2F-BC50-E2635A79B400}" presName="parTrans" presStyleLbl="bgSibTrans2D1" presStyleIdx="1" presStyleCnt="3"/>
      <dgm:spPr/>
      <dgm:t>
        <a:bodyPr/>
        <a:lstStyle/>
        <a:p>
          <a:endParaRPr lang="en-US"/>
        </a:p>
      </dgm:t>
    </dgm:pt>
    <dgm:pt modelId="{3349D5CD-F91D-4117-B292-30E0E4EA8F74}" type="pres">
      <dgm:prSet presAssocID="{D6C167BC-394F-453A-AE8C-3EDED3055E1A}" presName="node" presStyleLbl="node1" presStyleIdx="1" presStyleCnt="3">
        <dgm:presLayoutVars>
          <dgm:bulletEnabled val="1"/>
        </dgm:presLayoutVars>
      </dgm:prSet>
      <dgm:spPr/>
      <dgm:t>
        <a:bodyPr/>
        <a:lstStyle/>
        <a:p>
          <a:endParaRPr lang="en-US"/>
        </a:p>
      </dgm:t>
    </dgm:pt>
    <dgm:pt modelId="{D8480F18-5ACC-438C-BE95-EBFC62857A47}" type="pres">
      <dgm:prSet presAssocID="{12B2E4E9-4CD8-42E7-9493-4D6643E4B4DC}" presName="parTrans" presStyleLbl="bgSibTrans2D1" presStyleIdx="2" presStyleCnt="3"/>
      <dgm:spPr/>
      <dgm:t>
        <a:bodyPr/>
        <a:lstStyle/>
        <a:p>
          <a:endParaRPr lang="en-US"/>
        </a:p>
      </dgm:t>
    </dgm:pt>
    <dgm:pt modelId="{376E60DF-E6F8-4EC5-A117-E143B43CEDCA}" type="pres">
      <dgm:prSet presAssocID="{BDE07032-97F1-47AF-B700-45C1181C6F78}" presName="node" presStyleLbl="node1" presStyleIdx="2" presStyleCnt="3">
        <dgm:presLayoutVars>
          <dgm:bulletEnabled val="1"/>
        </dgm:presLayoutVars>
      </dgm:prSet>
      <dgm:spPr/>
      <dgm:t>
        <a:bodyPr/>
        <a:lstStyle/>
        <a:p>
          <a:endParaRPr lang="en-US"/>
        </a:p>
      </dgm:t>
    </dgm:pt>
  </dgm:ptLst>
  <dgm:cxnLst>
    <dgm:cxn modelId="{02783818-8CCD-4536-A33F-834A5024A976}" type="presOf" srcId="{53FF7723-B9DB-4820-B326-88085AC0B950}" destId="{ABAE3935-B9D6-4322-B41F-7994B190BC74}" srcOrd="0" destOrd="0" presId="urn:microsoft.com/office/officeart/2005/8/layout/radial4"/>
    <dgm:cxn modelId="{DB0BEFA5-E4C7-4AF3-97A2-A1877B7893D4}" type="presOf" srcId="{5F90CEA1-6B07-4105-922B-5E381D97DF3A}" destId="{67FB046B-E209-4812-A1B0-0CB46707A1AB}" srcOrd="0" destOrd="0" presId="urn:microsoft.com/office/officeart/2005/8/layout/radial4"/>
    <dgm:cxn modelId="{D3892F83-FB89-40A3-A527-F9291017393B}" srcId="{5F90CEA1-6B07-4105-922B-5E381D97DF3A}" destId="{BDE07032-97F1-47AF-B700-45C1181C6F78}" srcOrd="2" destOrd="0" parTransId="{12B2E4E9-4CD8-42E7-9493-4D6643E4B4DC}" sibTransId="{71A041A3-57B9-4887-90EB-342C82C9B985}"/>
    <dgm:cxn modelId="{DA493694-7167-43B6-86B6-487D69FBE5E5}" type="presOf" srcId="{BDE07032-97F1-47AF-B700-45C1181C6F78}" destId="{376E60DF-E6F8-4EC5-A117-E143B43CEDCA}" srcOrd="0" destOrd="0" presId="urn:microsoft.com/office/officeart/2005/8/layout/radial4"/>
    <dgm:cxn modelId="{94BD40EB-6B41-4A80-BB03-751E8E9C5FD9}" type="presOf" srcId="{F7EEF110-07B1-4B54-8BFD-351323B914E8}" destId="{64533FF9-A240-45DC-BDE0-B2D51EA85306}" srcOrd="0" destOrd="0" presId="urn:microsoft.com/office/officeart/2005/8/layout/radial4"/>
    <dgm:cxn modelId="{BD6F76F7-1F97-4580-82B4-C1386EB49CC8}" type="presOf" srcId="{12B2E4E9-4CD8-42E7-9493-4D6643E4B4DC}" destId="{D8480F18-5ACC-438C-BE95-EBFC62857A47}" srcOrd="0" destOrd="0" presId="urn:microsoft.com/office/officeart/2005/8/layout/radial4"/>
    <dgm:cxn modelId="{4F1FA0A4-9305-4B66-A582-3FF31144CF07}" type="presOf" srcId="{D6C167BC-394F-453A-AE8C-3EDED3055E1A}" destId="{3349D5CD-F91D-4117-B292-30E0E4EA8F74}" srcOrd="0" destOrd="0" presId="urn:microsoft.com/office/officeart/2005/8/layout/radial4"/>
    <dgm:cxn modelId="{3B09F10B-245C-4348-B40B-188F69461240}" type="presOf" srcId="{15251235-4AA4-480E-8EB5-E6B155672D6B}" destId="{CF6C8AA2-E902-41BD-B944-3833DD539E7D}" srcOrd="0" destOrd="0" presId="urn:microsoft.com/office/officeart/2005/8/layout/radial4"/>
    <dgm:cxn modelId="{E7A173EF-E717-49F8-B081-D7D054E00899}" srcId="{5F90CEA1-6B07-4105-922B-5E381D97DF3A}" destId="{53FF7723-B9DB-4820-B326-88085AC0B950}" srcOrd="0" destOrd="0" parTransId="{15251235-4AA4-480E-8EB5-E6B155672D6B}" sibTransId="{E3CD16CF-9434-4393-B173-B33EBC3EB814}"/>
    <dgm:cxn modelId="{3D269904-ABE5-4C63-B1EE-9E3548135741}" srcId="{5F90CEA1-6B07-4105-922B-5E381D97DF3A}" destId="{D6C167BC-394F-453A-AE8C-3EDED3055E1A}" srcOrd="1" destOrd="0" parTransId="{E51D79AA-A197-4A2F-BC50-E2635A79B400}" sibTransId="{711277A7-9648-428D-B417-4D49B66DD5A7}"/>
    <dgm:cxn modelId="{0F2D1BF2-0C0B-4190-A5E9-FF5002A06225}" type="presOf" srcId="{E51D79AA-A197-4A2F-BC50-E2635A79B400}" destId="{EDE1BF58-F2E8-488E-8932-4E97BA8C689D}" srcOrd="0" destOrd="0" presId="urn:microsoft.com/office/officeart/2005/8/layout/radial4"/>
    <dgm:cxn modelId="{C9D01D75-8FAD-43EA-ACCA-9F701E096BFC}" srcId="{F7EEF110-07B1-4B54-8BFD-351323B914E8}" destId="{5F90CEA1-6B07-4105-922B-5E381D97DF3A}" srcOrd="0" destOrd="0" parTransId="{40AE2E64-F25E-4120-9C6A-D963362A489B}" sibTransId="{E857A54C-8710-4097-B925-1E33E9D9FA76}"/>
    <dgm:cxn modelId="{62927B49-7273-4C29-AFD7-ECBDFD3BE758}" type="presParOf" srcId="{64533FF9-A240-45DC-BDE0-B2D51EA85306}" destId="{67FB046B-E209-4812-A1B0-0CB46707A1AB}" srcOrd="0" destOrd="0" presId="urn:microsoft.com/office/officeart/2005/8/layout/radial4"/>
    <dgm:cxn modelId="{07782E79-18C6-46D3-B259-DF4DE3044D74}" type="presParOf" srcId="{64533FF9-A240-45DC-BDE0-B2D51EA85306}" destId="{CF6C8AA2-E902-41BD-B944-3833DD539E7D}" srcOrd="1" destOrd="0" presId="urn:microsoft.com/office/officeart/2005/8/layout/radial4"/>
    <dgm:cxn modelId="{374B7BA9-E85A-4055-B022-21473EB75335}" type="presParOf" srcId="{64533FF9-A240-45DC-BDE0-B2D51EA85306}" destId="{ABAE3935-B9D6-4322-B41F-7994B190BC74}" srcOrd="2" destOrd="0" presId="urn:microsoft.com/office/officeart/2005/8/layout/radial4"/>
    <dgm:cxn modelId="{DA794ADC-540C-42AD-AF65-CE9531B65380}" type="presParOf" srcId="{64533FF9-A240-45DC-BDE0-B2D51EA85306}" destId="{EDE1BF58-F2E8-488E-8932-4E97BA8C689D}" srcOrd="3" destOrd="0" presId="urn:microsoft.com/office/officeart/2005/8/layout/radial4"/>
    <dgm:cxn modelId="{8BD608E0-B64B-4D72-B406-DA624923EC81}" type="presParOf" srcId="{64533FF9-A240-45DC-BDE0-B2D51EA85306}" destId="{3349D5CD-F91D-4117-B292-30E0E4EA8F74}" srcOrd="4" destOrd="0" presId="urn:microsoft.com/office/officeart/2005/8/layout/radial4"/>
    <dgm:cxn modelId="{AB3D6826-6B96-4A23-A1D2-D855FAAE4964}" type="presParOf" srcId="{64533FF9-A240-45DC-BDE0-B2D51EA85306}" destId="{D8480F18-5ACC-438C-BE95-EBFC62857A47}" srcOrd="5" destOrd="0" presId="urn:microsoft.com/office/officeart/2005/8/layout/radial4"/>
    <dgm:cxn modelId="{CC3B00CE-8FAF-4FE8-93AF-AF5A43C3DB6A}" type="presParOf" srcId="{64533FF9-A240-45DC-BDE0-B2D51EA85306}" destId="{376E60DF-E6F8-4EC5-A117-E143B43CEDCA}"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226FDF-0D45-4D97-91E3-9F8B9514072D}"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AU"/>
        </a:p>
      </dgm:t>
    </dgm:pt>
    <dgm:pt modelId="{7B4A4501-BFEB-4FF2-AAF1-B16BA78EBBC0}">
      <dgm:prSet phldrT="[Text]" custT="1"/>
      <dgm:spPr>
        <a:solidFill>
          <a:srgbClr val="C00000"/>
        </a:solidFill>
        <a:ln>
          <a:solidFill>
            <a:schemeClr val="accent2">
              <a:lumMod val="75000"/>
            </a:schemeClr>
          </a:solidFill>
        </a:ln>
      </dgm:spPr>
      <dgm:t>
        <a:bodyPr/>
        <a:lstStyle/>
        <a:p>
          <a:pPr algn="ctr"/>
          <a:r>
            <a:rPr lang="en-AU" sz="1200" b="1" dirty="0">
              <a:latin typeface="+mj-lt"/>
            </a:rPr>
            <a:t>Emotional/</a:t>
          </a:r>
          <a:br>
            <a:rPr lang="en-AU" sz="1200" b="1" dirty="0">
              <a:latin typeface="+mj-lt"/>
            </a:rPr>
          </a:br>
          <a:r>
            <a:rPr lang="en-AU" sz="1200" b="1" dirty="0">
              <a:latin typeface="+mj-lt"/>
            </a:rPr>
            <a:t> Psychological Abuse</a:t>
          </a:r>
        </a:p>
      </dgm:t>
    </dgm:pt>
    <dgm:pt modelId="{A9C48556-B82E-4EA3-BE76-6EC61E52F1D0}" type="parTrans" cxnId="{50DA6A18-6F54-44C4-BAC5-7DEE1EC1BAE0}">
      <dgm:prSet/>
      <dgm:spPr/>
      <dgm:t>
        <a:bodyPr/>
        <a:lstStyle/>
        <a:p>
          <a:endParaRPr lang="en-AU" sz="1800" b="1">
            <a:solidFill>
              <a:schemeClr val="tx1"/>
            </a:solidFill>
          </a:endParaRPr>
        </a:p>
      </dgm:t>
    </dgm:pt>
    <dgm:pt modelId="{E3F0C895-63BA-4699-92E4-E7B8FBA54F91}" type="sibTrans" cxnId="{50DA6A18-6F54-44C4-BAC5-7DEE1EC1BAE0}">
      <dgm:prSet/>
      <dgm:spPr/>
      <dgm:t>
        <a:bodyPr/>
        <a:lstStyle/>
        <a:p>
          <a:endParaRPr lang="en-AU" sz="1800" b="1">
            <a:solidFill>
              <a:schemeClr val="tx1"/>
            </a:solidFill>
          </a:endParaRPr>
        </a:p>
      </dgm:t>
    </dgm:pt>
    <dgm:pt modelId="{48568C3D-110A-40D4-9A64-AF3870E49553}">
      <dgm:prSet phldrT="[Text]" custT="1"/>
      <dgm:spPr>
        <a:solidFill>
          <a:srgbClr val="70AD47"/>
        </a:solidFill>
        <a:ln>
          <a:solidFill>
            <a:srgbClr val="6DB43F"/>
          </a:solidFill>
        </a:ln>
      </dgm:spPr>
      <dgm:t>
        <a:bodyPr/>
        <a:lstStyle/>
        <a:p>
          <a:pPr algn="ctr"/>
          <a:r>
            <a:rPr lang="en-AU" sz="1200" b="1" dirty="0">
              <a:latin typeface="+mj-lt"/>
            </a:rPr>
            <a:t>Physical Abuse </a:t>
          </a:r>
        </a:p>
      </dgm:t>
    </dgm:pt>
    <dgm:pt modelId="{BF28BE76-181E-4E58-9E04-C1E061599A2F}" type="parTrans" cxnId="{791D6786-895D-4766-8762-9708B12025F1}">
      <dgm:prSet/>
      <dgm:spPr/>
      <dgm:t>
        <a:bodyPr/>
        <a:lstStyle/>
        <a:p>
          <a:endParaRPr lang="en-AU" sz="1800" b="1">
            <a:solidFill>
              <a:schemeClr val="tx1"/>
            </a:solidFill>
          </a:endParaRPr>
        </a:p>
      </dgm:t>
    </dgm:pt>
    <dgm:pt modelId="{E7D6D423-D22B-4392-B655-3AD5BA8B6C90}" type="sibTrans" cxnId="{791D6786-895D-4766-8762-9708B12025F1}">
      <dgm:prSet/>
      <dgm:spPr/>
      <dgm:t>
        <a:bodyPr/>
        <a:lstStyle/>
        <a:p>
          <a:endParaRPr lang="en-AU" sz="1800" b="1">
            <a:solidFill>
              <a:schemeClr val="tx1"/>
            </a:solidFill>
          </a:endParaRPr>
        </a:p>
      </dgm:t>
    </dgm:pt>
    <dgm:pt modelId="{2EF2AA49-07FB-42C0-8A88-EBC6CD030A28}">
      <dgm:prSet phldrT="[Text]" custT="1"/>
      <dgm:spPr>
        <a:solidFill>
          <a:srgbClr val="FFC000"/>
        </a:solidFill>
        <a:ln>
          <a:solidFill>
            <a:srgbClr val="FFC000"/>
          </a:solidFill>
        </a:ln>
      </dgm:spPr>
      <dgm:t>
        <a:bodyPr/>
        <a:lstStyle/>
        <a:p>
          <a:pPr algn="ctr"/>
          <a:r>
            <a:rPr lang="en-AU" sz="1200" b="1" dirty="0">
              <a:latin typeface="+mj-lt"/>
            </a:rPr>
            <a:t>Grooming</a:t>
          </a:r>
        </a:p>
      </dgm:t>
    </dgm:pt>
    <dgm:pt modelId="{AFABE6A0-B6AA-43C5-B1FA-4C2FDE2D9B6E}" type="parTrans" cxnId="{371E90F0-642B-447D-883E-C8B0B0BC8087}">
      <dgm:prSet/>
      <dgm:spPr/>
      <dgm:t>
        <a:bodyPr/>
        <a:lstStyle/>
        <a:p>
          <a:endParaRPr lang="en-AU" sz="1800" b="1">
            <a:solidFill>
              <a:schemeClr val="tx1"/>
            </a:solidFill>
          </a:endParaRPr>
        </a:p>
      </dgm:t>
    </dgm:pt>
    <dgm:pt modelId="{C9DBFCF1-4144-4412-985B-66B119C86CDD}" type="sibTrans" cxnId="{371E90F0-642B-447D-883E-C8B0B0BC8087}">
      <dgm:prSet/>
      <dgm:spPr/>
      <dgm:t>
        <a:bodyPr/>
        <a:lstStyle/>
        <a:p>
          <a:endParaRPr lang="en-AU" sz="1800" b="1">
            <a:solidFill>
              <a:schemeClr val="tx1"/>
            </a:solidFill>
          </a:endParaRPr>
        </a:p>
      </dgm:t>
    </dgm:pt>
    <dgm:pt modelId="{90D7D5C0-E980-4337-8B43-7294BE371C20}">
      <dgm:prSet phldrT="[Text]" custT="1"/>
      <dgm:spPr>
        <a:solidFill>
          <a:srgbClr val="E38B2C"/>
        </a:solidFill>
        <a:ln>
          <a:solidFill>
            <a:srgbClr val="E38B2C"/>
          </a:solidFill>
        </a:ln>
      </dgm:spPr>
      <dgm:t>
        <a:bodyPr/>
        <a:lstStyle/>
        <a:p>
          <a:pPr algn="ctr"/>
          <a:r>
            <a:rPr lang="en-US" sz="1200" b="1" dirty="0">
              <a:latin typeface="+mj-lt"/>
            </a:rPr>
            <a:t>Neglect</a:t>
          </a:r>
          <a:endParaRPr lang="en-AU" sz="1200" b="1" dirty="0">
            <a:latin typeface="+mj-lt"/>
          </a:endParaRPr>
        </a:p>
      </dgm:t>
    </dgm:pt>
    <dgm:pt modelId="{6FFD4882-FBE9-42B1-93C1-999E18ABBE85}" type="parTrans" cxnId="{71AF294C-5974-4BBC-AF98-2F1881AC6ED9}">
      <dgm:prSet/>
      <dgm:spPr/>
      <dgm:t>
        <a:bodyPr/>
        <a:lstStyle/>
        <a:p>
          <a:endParaRPr lang="en-AU" sz="1800" b="1">
            <a:solidFill>
              <a:schemeClr val="tx1"/>
            </a:solidFill>
          </a:endParaRPr>
        </a:p>
      </dgm:t>
    </dgm:pt>
    <dgm:pt modelId="{59C41B41-3872-4316-B86E-512227B8DE2C}" type="sibTrans" cxnId="{71AF294C-5974-4BBC-AF98-2F1881AC6ED9}">
      <dgm:prSet/>
      <dgm:spPr/>
      <dgm:t>
        <a:bodyPr/>
        <a:lstStyle/>
        <a:p>
          <a:endParaRPr lang="en-AU" sz="1800" b="1">
            <a:solidFill>
              <a:schemeClr val="tx1"/>
            </a:solidFill>
          </a:endParaRPr>
        </a:p>
      </dgm:t>
    </dgm:pt>
    <dgm:pt modelId="{B44D75DE-58B6-4450-9901-5204C21331C5}">
      <dgm:prSet custT="1"/>
      <dgm:spPr>
        <a:solidFill>
          <a:srgbClr val="00ABCA"/>
        </a:solidFill>
        <a:ln>
          <a:solidFill>
            <a:srgbClr val="00ABCA"/>
          </a:solidFill>
        </a:ln>
      </dgm:spPr>
      <dgm:t>
        <a:bodyPr/>
        <a:lstStyle/>
        <a:p>
          <a:pPr algn="ctr"/>
          <a:r>
            <a:rPr lang="en-US" sz="1200" b="1" dirty="0">
              <a:latin typeface="+mj-lt"/>
            </a:rPr>
            <a:t>Spiritual/Cultural Abuse </a:t>
          </a:r>
          <a:endParaRPr lang="en-AU" sz="1200" b="1" dirty="0">
            <a:latin typeface="+mj-lt"/>
          </a:endParaRPr>
        </a:p>
      </dgm:t>
    </dgm:pt>
    <dgm:pt modelId="{0AF6D637-BA94-4114-B000-12B0C18B81EA}" type="parTrans" cxnId="{A7A6159D-E728-4E86-8A46-9A04B9486A0B}">
      <dgm:prSet/>
      <dgm:spPr/>
      <dgm:t>
        <a:bodyPr/>
        <a:lstStyle/>
        <a:p>
          <a:endParaRPr lang="en-AU" sz="1800" b="1"/>
        </a:p>
      </dgm:t>
    </dgm:pt>
    <dgm:pt modelId="{16181F5D-6EA5-4543-9BE1-D43D0378090A}" type="sibTrans" cxnId="{A7A6159D-E728-4E86-8A46-9A04B9486A0B}">
      <dgm:prSet/>
      <dgm:spPr/>
      <dgm:t>
        <a:bodyPr/>
        <a:lstStyle/>
        <a:p>
          <a:endParaRPr lang="en-AU" sz="1800" b="1"/>
        </a:p>
      </dgm:t>
    </dgm:pt>
    <dgm:pt modelId="{B61B50A2-83C3-4364-9CDC-3EC13126F438}">
      <dgm:prSet phldrT="[Text]" custT="1"/>
      <dgm:spPr>
        <a:solidFill>
          <a:srgbClr val="FFC000">
            <a:alpha val="50000"/>
          </a:srgbClr>
        </a:solidFill>
        <a:ln>
          <a:solidFill>
            <a:srgbClr val="FFC000">
              <a:alpha val="50000"/>
            </a:srgbClr>
          </a:solidFill>
        </a:ln>
      </dgm:spPr>
      <dgm:t>
        <a:bodyPr/>
        <a:lstStyle/>
        <a:p>
          <a:pPr algn="ctr"/>
          <a:endParaRPr lang="en-AU" sz="1200" b="0" dirty="0">
            <a:solidFill>
              <a:schemeClr val="bg2">
                <a:lumMod val="50000"/>
              </a:schemeClr>
            </a:solidFill>
            <a:latin typeface="+mj-lt"/>
          </a:endParaRPr>
        </a:p>
      </dgm:t>
    </dgm:pt>
    <dgm:pt modelId="{2E90AAF0-5975-4C12-A92C-63660BF02AA8}" type="parTrans" cxnId="{25D0F753-B6F5-4869-AC84-314BC4179E7A}">
      <dgm:prSet/>
      <dgm:spPr/>
      <dgm:t>
        <a:bodyPr/>
        <a:lstStyle/>
        <a:p>
          <a:endParaRPr lang="en-US"/>
        </a:p>
      </dgm:t>
    </dgm:pt>
    <dgm:pt modelId="{6D4982CE-7E98-487E-9DDA-90E190AEAFA7}" type="sibTrans" cxnId="{25D0F753-B6F5-4869-AC84-314BC4179E7A}">
      <dgm:prSet/>
      <dgm:spPr/>
      <dgm:t>
        <a:bodyPr/>
        <a:lstStyle/>
        <a:p>
          <a:endParaRPr lang="en-US"/>
        </a:p>
      </dgm:t>
    </dgm:pt>
    <dgm:pt modelId="{25C25363-A1EB-42E4-8B40-DECC240507E6}">
      <dgm:prSet phldrT="[Text]" custT="1"/>
      <dgm:spPr>
        <a:solidFill>
          <a:srgbClr val="4472C4">
            <a:alpha val="40000"/>
          </a:srgbClr>
        </a:solidFill>
        <a:ln>
          <a:solidFill>
            <a:srgbClr val="4472C4">
              <a:alpha val="40000"/>
            </a:srgbClr>
          </a:solidFill>
        </a:ln>
      </dgm:spPr>
      <dgm:t>
        <a:bodyPr/>
        <a:lstStyle/>
        <a:p>
          <a:pPr algn="ctr"/>
          <a:r>
            <a:rPr lang="en-AU" sz="1200" b="0" dirty="0">
              <a:solidFill>
                <a:schemeClr val="bg2">
                  <a:lumMod val="50000"/>
                </a:schemeClr>
              </a:solidFill>
              <a:latin typeface="+mj-lt"/>
            </a:rPr>
            <a:t>e.g. When a person uses their power or authority to involve or</a:t>
          </a:r>
          <a:br>
            <a:rPr lang="en-AU" sz="1200" b="0" dirty="0">
              <a:solidFill>
                <a:schemeClr val="bg2">
                  <a:lumMod val="50000"/>
                </a:schemeClr>
              </a:solidFill>
              <a:latin typeface="+mj-lt"/>
            </a:rPr>
          </a:br>
          <a:r>
            <a:rPr lang="en-AU" sz="1200" b="0" dirty="0">
              <a:solidFill>
                <a:schemeClr val="bg2">
                  <a:lumMod val="50000"/>
                </a:schemeClr>
              </a:solidFill>
              <a:latin typeface="+mj-lt"/>
            </a:rPr>
            <a:t>expose a child to sexual activity. Can occur in person or online, and be </a:t>
          </a:r>
          <a:br>
            <a:rPr lang="en-AU" sz="1200" b="0" dirty="0">
              <a:solidFill>
                <a:schemeClr val="bg2">
                  <a:lumMod val="50000"/>
                </a:schemeClr>
              </a:solidFill>
              <a:latin typeface="+mj-lt"/>
            </a:rPr>
          </a:br>
          <a:r>
            <a:rPr lang="en-AU" sz="1200" b="0" dirty="0">
              <a:solidFill>
                <a:schemeClr val="bg2">
                  <a:lumMod val="50000"/>
                </a:schemeClr>
              </a:solidFill>
              <a:latin typeface="+mj-lt"/>
            </a:rPr>
            <a:t>perpetrated in a family, organisational or community context</a:t>
          </a:r>
        </a:p>
      </dgm:t>
    </dgm:pt>
    <dgm:pt modelId="{D73A2585-03F7-4F7B-8778-9D0E776F55AE}" type="parTrans" cxnId="{82BDD5C1-2BE7-42AF-AF5B-A5BF36950DA9}">
      <dgm:prSet/>
      <dgm:spPr/>
      <dgm:t>
        <a:bodyPr/>
        <a:lstStyle/>
        <a:p>
          <a:endParaRPr lang="en-US"/>
        </a:p>
      </dgm:t>
    </dgm:pt>
    <dgm:pt modelId="{3DF805DC-EDD9-46B3-8869-FDEDDF7EA2FF}" type="sibTrans" cxnId="{82BDD5C1-2BE7-42AF-AF5B-A5BF36950DA9}">
      <dgm:prSet/>
      <dgm:spPr/>
      <dgm:t>
        <a:bodyPr/>
        <a:lstStyle/>
        <a:p>
          <a:endParaRPr lang="en-US"/>
        </a:p>
      </dgm:t>
    </dgm:pt>
    <dgm:pt modelId="{5A0F088C-F64D-45B4-8ECD-DC8BC5DD4530}">
      <dgm:prSet phldrT="[Text]" custT="1"/>
      <dgm:spPr>
        <a:solidFill>
          <a:srgbClr val="E38B2C">
            <a:alpha val="50000"/>
          </a:srgbClr>
        </a:solidFill>
        <a:ln>
          <a:solidFill>
            <a:srgbClr val="E38B2C">
              <a:alpha val="50000"/>
            </a:srgbClr>
          </a:solidFill>
        </a:ln>
      </dgm:spPr>
      <dgm:t>
        <a:bodyPr/>
        <a:lstStyle/>
        <a:p>
          <a:pPr algn="ctr"/>
          <a:r>
            <a:rPr lang="en-US" sz="1200" b="0" dirty="0">
              <a:solidFill>
                <a:schemeClr val="bg2">
                  <a:lumMod val="50000"/>
                </a:schemeClr>
              </a:solidFill>
              <a:latin typeface="+mj-lt"/>
            </a:rPr>
            <a:t>e.g. Failure</a:t>
          </a:r>
          <a:r>
            <a:rPr lang="en-AU" sz="1200" dirty="0">
              <a:solidFill>
                <a:schemeClr val="bg2">
                  <a:lumMod val="50000"/>
                </a:schemeClr>
              </a:solidFill>
              <a:latin typeface="+mj-lt"/>
              <a:ea typeface="Calibri" panose="020F0502020204030204" pitchFamily="34" charset="0"/>
              <a:cs typeface="Times New Roman" panose="02020603050405020304" pitchFamily="18" charset="0"/>
            </a:rPr>
            <a:t> to provide a child or young person with an adequate standard</a:t>
          </a:r>
          <a:br>
            <a:rPr lang="en-AU" sz="1200" dirty="0">
              <a:solidFill>
                <a:schemeClr val="bg2">
                  <a:lumMod val="50000"/>
                </a:schemeClr>
              </a:solidFill>
              <a:latin typeface="+mj-lt"/>
              <a:ea typeface="Calibri" panose="020F0502020204030204" pitchFamily="34" charset="0"/>
              <a:cs typeface="Times New Roman" panose="02020603050405020304" pitchFamily="18" charset="0"/>
            </a:rPr>
          </a:br>
          <a:r>
            <a:rPr lang="en-AU" sz="1200" dirty="0">
              <a:solidFill>
                <a:schemeClr val="bg2">
                  <a:lumMod val="50000"/>
                </a:schemeClr>
              </a:solidFill>
              <a:latin typeface="+mj-lt"/>
              <a:ea typeface="Calibri" panose="020F0502020204030204" pitchFamily="34" charset="0"/>
              <a:cs typeface="Times New Roman" panose="02020603050405020304" pitchFamily="18" charset="0"/>
            </a:rPr>
            <a:t>of nutrition, medical care, clothing, education, shelter or supervision</a:t>
          </a:r>
          <a:endParaRPr lang="en-AU" sz="1200" b="0" dirty="0">
            <a:solidFill>
              <a:schemeClr val="bg2">
                <a:lumMod val="50000"/>
              </a:schemeClr>
            </a:solidFill>
            <a:latin typeface="+mj-lt"/>
          </a:endParaRPr>
        </a:p>
      </dgm:t>
    </dgm:pt>
    <dgm:pt modelId="{EFB207C8-1697-4230-A069-24FE3F81E9EA}" type="parTrans" cxnId="{167DBCF2-6D30-4915-8C26-F638519B0DF1}">
      <dgm:prSet/>
      <dgm:spPr/>
      <dgm:t>
        <a:bodyPr/>
        <a:lstStyle/>
        <a:p>
          <a:endParaRPr lang="en-US"/>
        </a:p>
      </dgm:t>
    </dgm:pt>
    <dgm:pt modelId="{75B8D71E-C407-47D4-AF4F-5A9BA0A010EE}" type="sibTrans" cxnId="{167DBCF2-6D30-4915-8C26-F638519B0DF1}">
      <dgm:prSet/>
      <dgm:spPr/>
      <dgm:t>
        <a:bodyPr/>
        <a:lstStyle/>
        <a:p>
          <a:endParaRPr lang="en-US"/>
        </a:p>
      </dgm:t>
    </dgm:pt>
    <dgm:pt modelId="{F5151968-F32B-4C5E-A7C1-ACE160319AB6}">
      <dgm:prSet custT="1"/>
      <dgm:spPr>
        <a:solidFill>
          <a:srgbClr val="FFC000"/>
        </a:solidFill>
        <a:ln>
          <a:solidFill>
            <a:srgbClr val="FFC000"/>
          </a:solidFill>
        </a:ln>
      </dgm:spPr>
      <dgm:t>
        <a:bodyPr/>
        <a:lstStyle/>
        <a:p>
          <a:r>
            <a:rPr lang="en-US" sz="1200" b="1" dirty="0">
              <a:latin typeface="+mj-lt"/>
            </a:rPr>
            <a:t>Family Violence </a:t>
          </a:r>
        </a:p>
      </dgm:t>
    </dgm:pt>
    <dgm:pt modelId="{F6CF34E6-821B-4C57-9E12-2B60B1870DF3}" type="parTrans" cxnId="{7BAF4B59-8820-450A-8E47-FFED8C9F16BB}">
      <dgm:prSet/>
      <dgm:spPr/>
      <dgm:t>
        <a:bodyPr/>
        <a:lstStyle/>
        <a:p>
          <a:endParaRPr lang="en-US"/>
        </a:p>
      </dgm:t>
    </dgm:pt>
    <dgm:pt modelId="{45013D60-9709-4D0F-90AA-53DB1BDB6865}" type="sibTrans" cxnId="{7BAF4B59-8820-450A-8E47-FFED8C9F16BB}">
      <dgm:prSet/>
      <dgm:spPr/>
      <dgm:t>
        <a:bodyPr/>
        <a:lstStyle/>
        <a:p>
          <a:endParaRPr lang="en-US"/>
        </a:p>
      </dgm:t>
    </dgm:pt>
    <dgm:pt modelId="{A54AF348-1B87-41F6-88F0-D626B72E20C1}">
      <dgm:prSet custT="1"/>
      <dgm:spPr>
        <a:solidFill>
          <a:srgbClr val="FFC000">
            <a:alpha val="50000"/>
          </a:srgbClr>
        </a:solidFill>
        <a:ln>
          <a:solidFill>
            <a:srgbClr val="FFC000">
              <a:alpha val="50000"/>
            </a:srgbClr>
          </a:solidFill>
        </a:ln>
      </dgm:spPr>
      <dgm:t>
        <a:bodyPr/>
        <a:lstStyle/>
        <a:p>
          <a:pPr algn="l"/>
          <a:endParaRPr lang="en-US" sz="1200">
            <a:solidFill>
              <a:schemeClr val="bg2">
                <a:lumMod val="50000"/>
              </a:schemeClr>
            </a:solidFill>
            <a:latin typeface="+mj-lt"/>
          </a:endParaRPr>
        </a:p>
      </dgm:t>
    </dgm:pt>
    <dgm:pt modelId="{21E64811-B517-4C32-B099-87A29FEBA6EC}" type="parTrans" cxnId="{33B5045D-D63F-4658-ACF3-9C2456C6F946}">
      <dgm:prSet/>
      <dgm:spPr/>
      <dgm:t>
        <a:bodyPr/>
        <a:lstStyle/>
        <a:p>
          <a:endParaRPr lang="en-US"/>
        </a:p>
      </dgm:t>
    </dgm:pt>
    <dgm:pt modelId="{C9A6CEDE-8974-448B-832F-21B1507A235B}" type="sibTrans" cxnId="{33B5045D-D63F-4658-ACF3-9C2456C6F946}">
      <dgm:prSet/>
      <dgm:spPr/>
      <dgm:t>
        <a:bodyPr/>
        <a:lstStyle/>
        <a:p>
          <a:endParaRPr lang="en-US"/>
        </a:p>
      </dgm:t>
    </dgm:pt>
    <dgm:pt modelId="{21E79452-8720-4256-9467-D31F9D13B7F8}">
      <dgm:prSet custT="1"/>
      <dgm:spPr>
        <a:solidFill>
          <a:srgbClr val="C00000">
            <a:alpha val="30000"/>
          </a:srgbClr>
        </a:solidFill>
        <a:ln>
          <a:solidFill>
            <a:srgbClr val="C00000">
              <a:alpha val="30000"/>
            </a:srgbClr>
          </a:solidFill>
        </a:ln>
      </dgm:spPr>
      <dgm:t>
        <a:bodyPr/>
        <a:lstStyle/>
        <a:p>
          <a:pPr algn="ctr"/>
          <a:endParaRPr lang="en-AU" sz="1200" b="0" dirty="0">
            <a:solidFill>
              <a:schemeClr val="bg2">
                <a:lumMod val="50000"/>
              </a:schemeClr>
            </a:solidFill>
            <a:latin typeface="+mj-lt"/>
          </a:endParaRPr>
        </a:p>
      </dgm:t>
    </dgm:pt>
    <dgm:pt modelId="{76351728-52F9-47FC-B0FB-4BF8CAD44B6A}" type="sibTrans" cxnId="{7122E755-67EC-41B4-A882-7F0F009B0519}">
      <dgm:prSet/>
      <dgm:spPr/>
      <dgm:t>
        <a:bodyPr/>
        <a:lstStyle/>
        <a:p>
          <a:endParaRPr lang="en-US"/>
        </a:p>
      </dgm:t>
    </dgm:pt>
    <dgm:pt modelId="{FA568798-5A8A-4699-8BA5-634DA88479BB}" type="parTrans" cxnId="{7122E755-67EC-41B4-A882-7F0F009B0519}">
      <dgm:prSet/>
      <dgm:spPr/>
      <dgm:t>
        <a:bodyPr/>
        <a:lstStyle/>
        <a:p>
          <a:endParaRPr lang="en-US"/>
        </a:p>
      </dgm:t>
    </dgm:pt>
    <dgm:pt modelId="{6C858DF9-155A-459A-8AEF-9923AEBAAFD3}">
      <dgm:prSet custT="1"/>
      <dgm:spPr>
        <a:solidFill>
          <a:srgbClr val="C00000">
            <a:alpha val="30000"/>
          </a:srgbClr>
        </a:solidFill>
        <a:ln>
          <a:solidFill>
            <a:srgbClr val="C00000">
              <a:alpha val="30000"/>
            </a:srgbClr>
          </a:solidFill>
        </a:ln>
      </dgm:spPr>
      <dgm:t>
        <a:bodyPr/>
        <a:lstStyle/>
        <a:p>
          <a:endParaRPr lang="en-US" sz="1200" b="0" dirty="0">
            <a:solidFill>
              <a:schemeClr val="bg2">
                <a:lumMod val="50000"/>
              </a:schemeClr>
            </a:solidFill>
            <a:latin typeface="+mj-lt"/>
          </a:endParaRPr>
        </a:p>
      </dgm:t>
    </dgm:pt>
    <dgm:pt modelId="{89312ED4-0F67-4857-9BEB-5A3A99DD56E6}" type="sibTrans" cxnId="{7D45D39F-DD4F-402F-A590-AB66CA0C2AB9}">
      <dgm:prSet/>
      <dgm:spPr/>
      <dgm:t>
        <a:bodyPr/>
        <a:lstStyle/>
        <a:p>
          <a:endParaRPr lang="en-US"/>
        </a:p>
      </dgm:t>
    </dgm:pt>
    <dgm:pt modelId="{8A19F005-4721-460B-AC0F-1A41E17F7143}" type="parTrans" cxnId="{7D45D39F-DD4F-402F-A590-AB66CA0C2AB9}">
      <dgm:prSet/>
      <dgm:spPr/>
      <dgm:t>
        <a:bodyPr/>
        <a:lstStyle/>
        <a:p>
          <a:endParaRPr lang="en-US"/>
        </a:p>
      </dgm:t>
    </dgm:pt>
    <dgm:pt modelId="{EB6B29C7-D745-4B46-9083-CF83E791F5B8}">
      <dgm:prSet phldrT="[Text]" custT="1"/>
      <dgm:spPr>
        <a:solidFill>
          <a:srgbClr val="C00000">
            <a:alpha val="30000"/>
          </a:srgbClr>
        </a:solidFill>
        <a:ln>
          <a:solidFill>
            <a:srgbClr val="C00000">
              <a:alpha val="30000"/>
            </a:srgbClr>
          </a:solidFill>
        </a:ln>
      </dgm:spPr>
      <dgm:t>
        <a:bodyPr/>
        <a:lstStyle/>
        <a:p>
          <a:pPr algn="ctr"/>
          <a:r>
            <a:rPr lang="en-US" sz="1200" b="0" dirty="0">
              <a:solidFill>
                <a:schemeClr val="bg2">
                  <a:lumMod val="50000"/>
                </a:schemeClr>
              </a:solidFill>
              <a:latin typeface="+mj-lt"/>
            </a:rPr>
            <a:t>e.g. Bullying, shaming, threatening language, </a:t>
          </a:r>
          <a:br>
            <a:rPr lang="en-US" sz="1200" b="0" dirty="0">
              <a:solidFill>
                <a:schemeClr val="bg2">
                  <a:lumMod val="50000"/>
                </a:schemeClr>
              </a:solidFill>
              <a:latin typeface="+mj-lt"/>
            </a:rPr>
          </a:br>
          <a:r>
            <a:rPr lang="en-US" sz="1200" b="0" dirty="0">
              <a:solidFill>
                <a:schemeClr val="bg2">
                  <a:lumMod val="50000"/>
                </a:schemeClr>
              </a:solidFill>
              <a:latin typeface="+mj-lt"/>
            </a:rPr>
            <a:t>intentional ignoring and isolating</a:t>
          </a:r>
          <a:endParaRPr lang="en-AU" sz="1200" b="1" dirty="0">
            <a:solidFill>
              <a:schemeClr val="bg2">
                <a:lumMod val="50000"/>
              </a:schemeClr>
            </a:solidFill>
            <a:latin typeface="+mj-lt"/>
          </a:endParaRPr>
        </a:p>
      </dgm:t>
    </dgm:pt>
    <dgm:pt modelId="{06E8EEC5-5392-4703-AF09-271DD11A6C54}" type="parTrans" cxnId="{3D570D53-8566-48FB-B0D8-B16841325A06}">
      <dgm:prSet/>
      <dgm:spPr/>
      <dgm:t>
        <a:bodyPr/>
        <a:lstStyle/>
        <a:p>
          <a:endParaRPr lang="en-US"/>
        </a:p>
      </dgm:t>
    </dgm:pt>
    <dgm:pt modelId="{95AB67E8-22C8-4B30-AE07-EF2E83CB9F40}" type="sibTrans" cxnId="{3D570D53-8566-48FB-B0D8-B16841325A06}">
      <dgm:prSet/>
      <dgm:spPr/>
      <dgm:t>
        <a:bodyPr/>
        <a:lstStyle/>
        <a:p>
          <a:endParaRPr lang="en-US"/>
        </a:p>
      </dgm:t>
    </dgm:pt>
    <dgm:pt modelId="{DB3092DD-C5A3-4025-8D81-10A629D5C350}">
      <dgm:prSet phldrT="[Text]" custT="1"/>
      <dgm:spPr>
        <a:solidFill>
          <a:srgbClr val="70AD47">
            <a:alpha val="50000"/>
          </a:srgbClr>
        </a:solidFill>
        <a:ln>
          <a:solidFill>
            <a:srgbClr val="70AD47">
              <a:alpha val="50000"/>
            </a:srgbClr>
          </a:solidFill>
        </a:ln>
      </dgm:spPr>
      <dgm:t>
        <a:bodyPr/>
        <a:lstStyle/>
        <a:p>
          <a:pPr algn="ctr"/>
          <a:r>
            <a:rPr lang="en-US" sz="1200" b="0" dirty="0">
              <a:solidFill>
                <a:schemeClr val="bg2">
                  <a:lumMod val="50000"/>
                </a:schemeClr>
              </a:solidFill>
              <a:latin typeface="+mj-lt"/>
            </a:rPr>
            <a:t>e.g. Physical punishment, pushing, hitting, shoving, slapping etc.</a:t>
          </a:r>
          <a:endParaRPr lang="en-AU" sz="1200" b="0" dirty="0">
            <a:solidFill>
              <a:schemeClr val="bg2">
                <a:lumMod val="50000"/>
              </a:schemeClr>
            </a:solidFill>
            <a:latin typeface="+mj-lt"/>
          </a:endParaRPr>
        </a:p>
      </dgm:t>
    </dgm:pt>
    <dgm:pt modelId="{4FB3485E-3119-4B72-90A5-EBBD0FA0A367}" type="parTrans" cxnId="{AA85A1F3-C1AD-45B2-807F-2F7B03569EF7}">
      <dgm:prSet/>
      <dgm:spPr/>
      <dgm:t>
        <a:bodyPr/>
        <a:lstStyle/>
        <a:p>
          <a:endParaRPr lang="en-US"/>
        </a:p>
      </dgm:t>
    </dgm:pt>
    <dgm:pt modelId="{ABED79B9-1947-4455-87C3-A438F10C73B7}" type="sibTrans" cxnId="{AA85A1F3-C1AD-45B2-807F-2F7B03569EF7}">
      <dgm:prSet/>
      <dgm:spPr/>
      <dgm:t>
        <a:bodyPr/>
        <a:lstStyle/>
        <a:p>
          <a:endParaRPr lang="en-US"/>
        </a:p>
      </dgm:t>
    </dgm:pt>
    <dgm:pt modelId="{27714D52-413A-4AB0-9BAA-7A632953F002}">
      <dgm:prSet custT="1"/>
      <dgm:spPr>
        <a:solidFill>
          <a:srgbClr val="FFC000">
            <a:alpha val="50000"/>
          </a:srgbClr>
        </a:solidFill>
        <a:ln>
          <a:solidFill>
            <a:srgbClr val="FFC000">
              <a:alpha val="50000"/>
            </a:srgbClr>
          </a:solidFill>
        </a:ln>
      </dgm:spPr>
      <dgm:t>
        <a:bodyPr/>
        <a:lstStyle/>
        <a:p>
          <a:pPr algn="l"/>
          <a:endParaRPr lang="en-US" sz="1200" b="0" dirty="0">
            <a:solidFill>
              <a:schemeClr val="bg2">
                <a:lumMod val="50000"/>
              </a:schemeClr>
            </a:solidFill>
            <a:latin typeface="+mj-lt"/>
          </a:endParaRPr>
        </a:p>
      </dgm:t>
    </dgm:pt>
    <dgm:pt modelId="{1FC9BDE8-6852-4572-88F8-5976D7071A19}" type="parTrans" cxnId="{B6D3AF78-4367-4F0F-9192-7B7EB132203E}">
      <dgm:prSet/>
      <dgm:spPr/>
      <dgm:t>
        <a:bodyPr/>
        <a:lstStyle/>
        <a:p>
          <a:endParaRPr lang="en-US"/>
        </a:p>
      </dgm:t>
    </dgm:pt>
    <dgm:pt modelId="{8BA6BAA5-B518-4CB3-A172-1F45EFC8A0DD}" type="sibTrans" cxnId="{B6D3AF78-4367-4F0F-9192-7B7EB132203E}">
      <dgm:prSet/>
      <dgm:spPr/>
      <dgm:t>
        <a:bodyPr/>
        <a:lstStyle/>
        <a:p>
          <a:endParaRPr lang="en-US"/>
        </a:p>
      </dgm:t>
    </dgm:pt>
    <dgm:pt modelId="{9E19B9EB-CB20-459F-A745-8E8D7CDE79DF}">
      <dgm:prSet custT="1"/>
      <dgm:spPr>
        <a:solidFill>
          <a:srgbClr val="00ABCA">
            <a:alpha val="45000"/>
          </a:srgbClr>
        </a:solidFill>
        <a:ln>
          <a:solidFill>
            <a:srgbClr val="00ABCA">
              <a:alpha val="45000"/>
            </a:srgbClr>
          </a:solidFill>
        </a:ln>
      </dgm:spPr>
      <dgm:t>
        <a:bodyPr/>
        <a:lstStyle/>
        <a:p>
          <a:endParaRPr lang="en-US" sz="1200" b="0" dirty="0">
            <a:solidFill>
              <a:schemeClr val="bg2">
                <a:lumMod val="50000"/>
              </a:schemeClr>
            </a:solidFill>
            <a:latin typeface="+mj-lt"/>
          </a:endParaRPr>
        </a:p>
      </dgm:t>
    </dgm:pt>
    <dgm:pt modelId="{7EFEC581-8D20-412C-A607-E1F174D97466}" type="parTrans" cxnId="{CC1D7F0B-E913-44D2-AC91-BEC9294555BE}">
      <dgm:prSet/>
      <dgm:spPr/>
      <dgm:t>
        <a:bodyPr/>
        <a:lstStyle/>
        <a:p>
          <a:endParaRPr lang="en-US"/>
        </a:p>
      </dgm:t>
    </dgm:pt>
    <dgm:pt modelId="{41D98588-36AB-461B-BE8B-2E83FD55489D}" type="sibTrans" cxnId="{CC1D7F0B-E913-44D2-AC91-BEC9294555BE}">
      <dgm:prSet/>
      <dgm:spPr/>
      <dgm:t>
        <a:bodyPr/>
        <a:lstStyle/>
        <a:p>
          <a:endParaRPr lang="en-US"/>
        </a:p>
      </dgm:t>
    </dgm:pt>
    <dgm:pt modelId="{B8F286DE-112B-4F4A-95C9-E936DEEB27CA}">
      <dgm:prSet custT="1"/>
      <dgm:spPr>
        <a:solidFill>
          <a:srgbClr val="00ABCA">
            <a:alpha val="45000"/>
          </a:srgbClr>
        </a:solidFill>
        <a:ln>
          <a:solidFill>
            <a:srgbClr val="00ABCA">
              <a:alpha val="45000"/>
            </a:srgbClr>
          </a:solidFill>
        </a:ln>
      </dgm:spPr>
      <dgm:t>
        <a:bodyPr/>
        <a:lstStyle/>
        <a:p>
          <a:pPr algn="ctr"/>
          <a:endParaRPr lang="en-AU" sz="1200" b="0" dirty="0">
            <a:solidFill>
              <a:schemeClr val="bg2">
                <a:lumMod val="50000"/>
              </a:schemeClr>
            </a:solidFill>
            <a:latin typeface="+mj-lt"/>
          </a:endParaRPr>
        </a:p>
      </dgm:t>
    </dgm:pt>
    <dgm:pt modelId="{AD69C58C-006F-474F-B5C3-E450F8204A0A}" type="parTrans" cxnId="{299FC6A7-6786-49F2-8E9E-10F0CBF8745B}">
      <dgm:prSet/>
      <dgm:spPr/>
      <dgm:t>
        <a:bodyPr/>
        <a:lstStyle/>
        <a:p>
          <a:endParaRPr lang="en-US"/>
        </a:p>
      </dgm:t>
    </dgm:pt>
    <dgm:pt modelId="{1A1E31AA-492C-4090-9958-411AF73E7981}" type="sibTrans" cxnId="{299FC6A7-6786-49F2-8E9E-10F0CBF8745B}">
      <dgm:prSet/>
      <dgm:spPr/>
      <dgm:t>
        <a:bodyPr/>
        <a:lstStyle/>
        <a:p>
          <a:endParaRPr lang="en-US"/>
        </a:p>
      </dgm:t>
    </dgm:pt>
    <dgm:pt modelId="{477E21D9-897E-46DB-BE08-6F1D0C077A32}">
      <dgm:prSet custT="1"/>
      <dgm:spPr>
        <a:solidFill>
          <a:srgbClr val="FFC000">
            <a:alpha val="50000"/>
          </a:srgbClr>
        </a:solidFill>
        <a:ln>
          <a:solidFill>
            <a:srgbClr val="FFC000">
              <a:alpha val="50000"/>
            </a:srgbClr>
          </a:solidFill>
        </a:ln>
      </dgm:spPr>
      <dgm:t>
        <a:bodyPr/>
        <a:lstStyle/>
        <a:p>
          <a:pPr algn="ctr"/>
          <a:r>
            <a:rPr lang="en-AU" sz="1200" dirty="0">
              <a:solidFill>
                <a:schemeClr val="bg2">
                  <a:lumMod val="50000"/>
                </a:schemeClr>
              </a:solidFill>
              <a:latin typeface="+mj-lt"/>
            </a:rPr>
            <a:t>e.g. A pattern of abusive behaviour which may involve physical, </a:t>
          </a:r>
          <a:br>
            <a:rPr lang="en-AU" sz="1200" dirty="0">
              <a:solidFill>
                <a:schemeClr val="bg2">
                  <a:lumMod val="50000"/>
                </a:schemeClr>
              </a:solidFill>
              <a:latin typeface="+mj-lt"/>
            </a:rPr>
          </a:br>
          <a:r>
            <a:rPr lang="en-AU" sz="1200" dirty="0">
              <a:solidFill>
                <a:schemeClr val="bg2">
                  <a:lumMod val="50000"/>
                </a:schemeClr>
              </a:solidFill>
              <a:latin typeface="+mj-lt"/>
            </a:rPr>
            <a:t>sexual, emotional abuse and/or neglect within a family context.</a:t>
          </a:r>
          <a:endParaRPr lang="en-US" sz="1200" dirty="0">
            <a:solidFill>
              <a:schemeClr val="bg2">
                <a:lumMod val="50000"/>
              </a:schemeClr>
            </a:solidFill>
            <a:latin typeface="+mj-lt"/>
          </a:endParaRPr>
        </a:p>
      </dgm:t>
    </dgm:pt>
    <dgm:pt modelId="{064E9EBC-8C9A-422D-AC82-6790EE63A74F}" type="parTrans" cxnId="{97B163DE-CAC7-4634-B89F-4ECE8C466B1C}">
      <dgm:prSet/>
      <dgm:spPr/>
      <dgm:t>
        <a:bodyPr/>
        <a:lstStyle/>
        <a:p>
          <a:endParaRPr lang="en-US"/>
        </a:p>
      </dgm:t>
    </dgm:pt>
    <dgm:pt modelId="{3DE2E633-F7D6-4972-9653-F39BA2C065EB}" type="sibTrans" cxnId="{97B163DE-CAC7-4634-B89F-4ECE8C466B1C}">
      <dgm:prSet/>
      <dgm:spPr/>
      <dgm:t>
        <a:bodyPr/>
        <a:lstStyle/>
        <a:p>
          <a:endParaRPr lang="en-US"/>
        </a:p>
      </dgm:t>
    </dgm:pt>
    <dgm:pt modelId="{45A49285-CB5B-4447-AF42-4212544F2852}">
      <dgm:prSet custT="1"/>
      <dgm:spPr>
        <a:solidFill>
          <a:srgbClr val="FFC000">
            <a:alpha val="50000"/>
          </a:srgbClr>
        </a:solidFill>
        <a:ln>
          <a:solidFill>
            <a:srgbClr val="FFC000">
              <a:alpha val="50000"/>
            </a:srgbClr>
          </a:solidFill>
        </a:ln>
      </dgm:spPr>
      <dgm:t>
        <a:bodyPr/>
        <a:lstStyle/>
        <a:p>
          <a:pPr algn="l"/>
          <a:endParaRPr lang="en-US" sz="1200" dirty="0">
            <a:solidFill>
              <a:schemeClr val="bg2">
                <a:lumMod val="50000"/>
              </a:schemeClr>
            </a:solidFill>
            <a:latin typeface="+mj-lt"/>
          </a:endParaRPr>
        </a:p>
      </dgm:t>
    </dgm:pt>
    <dgm:pt modelId="{E65642DD-829C-4F4F-AA5D-5047F24162A2}" type="parTrans" cxnId="{4A8254B3-2FE3-4758-A9B9-F68DC6940028}">
      <dgm:prSet/>
      <dgm:spPr/>
      <dgm:t>
        <a:bodyPr/>
        <a:lstStyle/>
        <a:p>
          <a:endParaRPr lang="en-US"/>
        </a:p>
      </dgm:t>
    </dgm:pt>
    <dgm:pt modelId="{1FA024C3-5657-4DBD-B91D-F71178695320}" type="sibTrans" cxnId="{4A8254B3-2FE3-4758-A9B9-F68DC6940028}">
      <dgm:prSet/>
      <dgm:spPr/>
      <dgm:t>
        <a:bodyPr/>
        <a:lstStyle/>
        <a:p>
          <a:endParaRPr lang="en-US"/>
        </a:p>
      </dgm:t>
    </dgm:pt>
    <dgm:pt modelId="{00D1E861-8401-420A-8314-9F07BFEFD89C}">
      <dgm:prSet custT="1"/>
      <dgm:spPr>
        <a:solidFill>
          <a:srgbClr val="C00000">
            <a:alpha val="30000"/>
          </a:srgbClr>
        </a:solidFill>
        <a:ln>
          <a:solidFill>
            <a:srgbClr val="C00000">
              <a:alpha val="30000"/>
            </a:srgbClr>
          </a:solidFill>
        </a:ln>
      </dgm:spPr>
      <dgm:t>
        <a:bodyPr/>
        <a:lstStyle/>
        <a:p>
          <a:pPr algn="ctr"/>
          <a:r>
            <a:rPr lang="en-AU" altLang="en-US" sz="1200" dirty="0">
              <a:solidFill>
                <a:schemeClr val="bg2">
                  <a:lumMod val="50000"/>
                </a:schemeClr>
              </a:solidFill>
              <a:latin typeface="+mj-lt"/>
            </a:rPr>
            <a:t>e.g. A person or a group of people, repeatedly use words or actions</a:t>
          </a:r>
          <a:br>
            <a:rPr lang="en-AU" altLang="en-US" sz="1200" dirty="0">
              <a:solidFill>
                <a:schemeClr val="bg2">
                  <a:lumMod val="50000"/>
                </a:schemeClr>
              </a:solidFill>
              <a:latin typeface="+mj-lt"/>
            </a:rPr>
          </a:br>
          <a:r>
            <a:rPr lang="en-AU" altLang="en-US" sz="1200" dirty="0">
              <a:solidFill>
                <a:schemeClr val="bg2">
                  <a:lumMod val="50000"/>
                </a:schemeClr>
              </a:solidFill>
              <a:latin typeface="+mj-lt"/>
            </a:rPr>
            <a:t>to harass someone in person or online (cyber bullying)</a:t>
          </a:r>
          <a:endParaRPr lang="en-AU" sz="1200" b="0" dirty="0">
            <a:solidFill>
              <a:schemeClr val="bg2">
                <a:lumMod val="50000"/>
              </a:schemeClr>
            </a:solidFill>
            <a:latin typeface="+mj-lt"/>
          </a:endParaRPr>
        </a:p>
      </dgm:t>
    </dgm:pt>
    <dgm:pt modelId="{C731E53F-8651-4D19-BC02-DE3AAB6CA9F4}" type="sibTrans" cxnId="{956D0FE4-8DAA-4D5D-B00C-E8C812E3B901}">
      <dgm:prSet/>
      <dgm:spPr/>
      <dgm:t>
        <a:bodyPr/>
        <a:lstStyle/>
        <a:p>
          <a:endParaRPr lang="en-US"/>
        </a:p>
      </dgm:t>
    </dgm:pt>
    <dgm:pt modelId="{7A214DD9-B7F3-4372-AFEA-B42037BC24D3}" type="parTrans" cxnId="{956D0FE4-8DAA-4D5D-B00C-E8C812E3B901}">
      <dgm:prSet/>
      <dgm:spPr/>
      <dgm:t>
        <a:bodyPr/>
        <a:lstStyle/>
        <a:p>
          <a:endParaRPr lang="en-US"/>
        </a:p>
      </dgm:t>
    </dgm:pt>
    <dgm:pt modelId="{CD73D9C5-A4FB-4706-87A3-258D4269699B}">
      <dgm:prSet custT="1"/>
      <dgm:spPr>
        <a:solidFill>
          <a:srgbClr val="C00000"/>
        </a:solidFill>
        <a:ln>
          <a:solidFill>
            <a:srgbClr val="C00000"/>
          </a:solidFill>
        </a:ln>
      </dgm:spPr>
      <dgm:t>
        <a:bodyPr/>
        <a:lstStyle/>
        <a:p>
          <a:pPr algn="ctr"/>
          <a:r>
            <a:rPr lang="en-US" sz="1200" b="1" dirty="0">
              <a:latin typeface="+mj-lt"/>
            </a:rPr>
            <a:t>Bullying </a:t>
          </a:r>
          <a:endParaRPr lang="en-AU" sz="1200" b="1" dirty="0">
            <a:latin typeface="+mj-lt"/>
          </a:endParaRPr>
        </a:p>
      </dgm:t>
    </dgm:pt>
    <dgm:pt modelId="{575F91A2-E008-40F1-A784-8D8C7C0DEC08}" type="sibTrans" cxnId="{F896C1D9-BB43-45F9-826E-7F53CAEB7285}">
      <dgm:prSet/>
      <dgm:spPr/>
      <dgm:t>
        <a:bodyPr/>
        <a:lstStyle/>
        <a:p>
          <a:endParaRPr lang="en-AU" sz="1800" b="1"/>
        </a:p>
      </dgm:t>
    </dgm:pt>
    <dgm:pt modelId="{34FED48D-B268-4FCF-B886-4B058C0E852E}" type="parTrans" cxnId="{F896C1D9-BB43-45F9-826E-7F53CAEB7285}">
      <dgm:prSet/>
      <dgm:spPr/>
      <dgm:t>
        <a:bodyPr/>
        <a:lstStyle/>
        <a:p>
          <a:endParaRPr lang="en-AU" sz="1800" b="1"/>
        </a:p>
      </dgm:t>
    </dgm:pt>
    <dgm:pt modelId="{B7B3018E-7A6B-40EC-9469-99B888C29B98}">
      <dgm:prSet custT="1"/>
      <dgm:spPr>
        <a:solidFill>
          <a:srgbClr val="00ABCA">
            <a:alpha val="45000"/>
          </a:srgbClr>
        </a:solidFill>
        <a:ln>
          <a:solidFill>
            <a:srgbClr val="00ABCA">
              <a:alpha val="45000"/>
            </a:srgbClr>
          </a:solidFill>
        </a:ln>
      </dgm:spPr>
      <dgm:t>
        <a:bodyPr/>
        <a:lstStyle/>
        <a:p>
          <a:pPr algn="ctr"/>
          <a:r>
            <a:rPr lang="en-US" sz="1200" b="0" dirty="0">
              <a:solidFill>
                <a:schemeClr val="bg2">
                  <a:lumMod val="50000"/>
                </a:schemeClr>
              </a:solidFill>
              <a:latin typeface="+mj-lt"/>
            </a:rPr>
            <a:t>e.g. Racial or cultural discrimination, </a:t>
          </a:r>
          <a:r>
            <a:rPr lang="en-AU" sz="1200" b="0" dirty="0">
              <a:solidFill>
                <a:schemeClr val="bg2">
                  <a:lumMod val="50000"/>
                </a:schemeClr>
              </a:solidFill>
              <a:latin typeface="+mj-lt"/>
            </a:rPr>
            <a:t>the use of spiritual </a:t>
          </a:r>
          <a:br>
            <a:rPr lang="en-AU" sz="1200" b="0" dirty="0">
              <a:solidFill>
                <a:schemeClr val="bg2">
                  <a:lumMod val="50000"/>
                </a:schemeClr>
              </a:solidFill>
              <a:latin typeface="+mj-lt"/>
            </a:rPr>
          </a:br>
          <a:r>
            <a:rPr lang="en-AU" sz="1200" b="0" dirty="0">
              <a:solidFill>
                <a:schemeClr val="bg2">
                  <a:lumMod val="50000"/>
                </a:schemeClr>
              </a:solidFill>
              <a:latin typeface="+mj-lt"/>
            </a:rPr>
            <a:t>or religious beliefs and practices to control and dominate a person</a:t>
          </a:r>
        </a:p>
      </dgm:t>
    </dgm:pt>
    <dgm:pt modelId="{5596400A-2BD7-44D5-879D-53A5B38F7B83}" type="sibTrans" cxnId="{32CB5A18-F28D-42CD-AE59-D6E2D6ECE4DE}">
      <dgm:prSet/>
      <dgm:spPr/>
      <dgm:t>
        <a:bodyPr/>
        <a:lstStyle/>
        <a:p>
          <a:endParaRPr lang="en-US"/>
        </a:p>
      </dgm:t>
    </dgm:pt>
    <dgm:pt modelId="{E46A4EC0-0ED8-4A4E-9F71-1E9D115B97F9}" type="parTrans" cxnId="{32CB5A18-F28D-42CD-AE59-D6E2D6ECE4DE}">
      <dgm:prSet/>
      <dgm:spPr/>
      <dgm:t>
        <a:bodyPr/>
        <a:lstStyle/>
        <a:p>
          <a:endParaRPr lang="en-US"/>
        </a:p>
      </dgm:t>
    </dgm:pt>
    <dgm:pt modelId="{95F5904D-19DE-48FE-BC52-1A29CFFFADD8}">
      <dgm:prSet phldrT="[Text]" custT="1"/>
      <dgm:spPr>
        <a:solidFill>
          <a:srgbClr val="4472C4"/>
        </a:solidFill>
        <a:ln>
          <a:solidFill>
            <a:srgbClr val="4472C4"/>
          </a:solidFill>
        </a:ln>
      </dgm:spPr>
      <dgm:t>
        <a:bodyPr/>
        <a:lstStyle/>
        <a:p>
          <a:pPr algn="ctr"/>
          <a:r>
            <a:rPr lang="en-AU" sz="1200" b="1" dirty="0">
              <a:latin typeface="+mj-lt"/>
            </a:rPr>
            <a:t>Sexual Abuse</a:t>
          </a:r>
        </a:p>
      </dgm:t>
    </dgm:pt>
    <dgm:pt modelId="{863A2D16-6F38-4C5D-81FC-CEA62F196B95}" type="sibTrans" cxnId="{2C0989CA-D211-41A9-90AF-A14D7A2E5698}">
      <dgm:prSet/>
      <dgm:spPr/>
      <dgm:t>
        <a:bodyPr/>
        <a:lstStyle/>
        <a:p>
          <a:endParaRPr lang="en-AU" sz="1800" b="1">
            <a:solidFill>
              <a:schemeClr val="tx1"/>
            </a:solidFill>
          </a:endParaRPr>
        </a:p>
      </dgm:t>
    </dgm:pt>
    <dgm:pt modelId="{595195E9-F471-4070-8A3A-206354EA115C}" type="parTrans" cxnId="{2C0989CA-D211-41A9-90AF-A14D7A2E5698}">
      <dgm:prSet/>
      <dgm:spPr/>
      <dgm:t>
        <a:bodyPr/>
        <a:lstStyle/>
        <a:p>
          <a:endParaRPr lang="en-AU" sz="1800" b="1">
            <a:solidFill>
              <a:schemeClr val="tx1"/>
            </a:solidFill>
          </a:endParaRPr>
        </a:p>
      </dgm:t>
    </dgm:pt>
    <dgm:pt modelId="{B046A7C8-3672-4BAE-A6CB-8E4C2DBDDA51}">
      <dgm:prSet custT="1"/>
      <dgm:spPr>
        <a:solidFill>
          <a:srgbClr val="FFC000">
            <a:alpha val="50000"/>
          </a:srgbClr>
        </a:solidFill>
        <a:ln>
          <a:solidFill>
            <a:srgbClr val="FFC000">
              <a:alpha val="50000"/>
            </a:srgbClr>
          </a:solidFill>
        </a:ln>
      </dgm:spPr>
      <dgm:t>
        <a:bodyPr/>
        <a:lstStyle/>
        <a:p>
          <a:pPr algn="ctr"/>
          <a:r>
            <a:rPr lang="en-AU" sz="1200" b="0" dirty="0">
              <a:solidFill>
                <a:schemeClr val="bg2">
                  <a:lumMod val="50000"/>
                </a:schemeClr>
              </a:solidFill>
              <a:latin typeface="+mj-lt"/>
            </a:rPr>
            <a:t>e.g. Predatory behaviour with the intention of engaging a child in sexual activity. </a:t>
          </a:r>
          <a:br>
            <a:rPr lang="en-AU" sz="1200" b="0" dirty="0">
              <a:solidFill>
                <a:schemeClr val="bg2">
                  <a:lumMod val="50000"/>
                </a:schemeClr>
              </a:solidFill>
              <a:latin typeface="+mj-lt"/>
            </a:rPr>
          </a:br>
          <a:r>
            <a:rPr lang="en-AU" sz="1200" b="0" dirty="0">
              <a:solidFill>
                <a:schemeClr val="bg2">
                  <a:lumMod val="50000"/>
                </a:schemeClr>
              </a:solidFill>
              <a:latin typeface="+mj-lt"/>
            </a:rPr>
            <a:t>May occur in person, or virtually via mobile phones or social media</a:t>
          </a:r>
          <a:endParaRPr lang="en-US" sz="1200" b="0" dirty="0">
            <a:solidFill>
              <a:schemeClr val="bg2">
                <a:lumMod val="50000"/>
              </a:schemeClr>
            </a:solidFill>
            <a:latin typeface="+mj-lt"/>
          </a:endParaRPr>
        </a:p>
      </dgm:t>
    </dgm:pt>
    <dgm:pt modelId="{3D452968-14B0-45E0-8DAA-D22A6D95B80B}" type="sibTrans" cxnId="{65697AA9-E322-4E35-AB0E-AABAEA90CC16}">
      <dgm:prSet/>
      <dgm:spPr/>
      <dgm:t>
        <a:bodyPr/>
        <a:lstStyle/>
        <a:p>
          <a:endParaRPr lang="en-US"/>
        </a:p>
      </dgm:t>
    </dgm:pt>
    <dgm:pt modelId="{F7F7D02B-325C-4984-A3F6-9B30E5EB6DA2}" type="parTrans" cxnId="{65697AA9-E322-4E35-AB0E-AABAEA90CC16}">
      <dgm:prSet/>
      <dgm:spPr/>
      <dgm:t>
        <a:bodyPr/>
        <a:lstStyle/>
        <a:p>
          <a:endParaRPr lang="en-US"/>
        </a:p>
      </dgm:t>
    </dgm:pt>
    <dgm:pt modelId="{E7F1EEA2-2A61-4A83-97C1-3D76ED4DEE3F}" type="pres">
      <dgm:prSet presAssocID="{39226FDF-0D45-4D97-91E3-9F8B9514072D}" presName="Name0" presStyleCnt="0">
        <dgm:presLayoutVars>
          <dgm:dir/>
          <dgm:animLvl val="lvl"/>
          <dgm:resizeHandles val="exact"/>
        </dgm:presLayoutVars>
      </dgm:prSet>
      <dgm:spPr/>
      <dgm:t>
        <a:bodyPr/>
        <a:lstStyle/>
        <a:p>
          <a:endParaRPr lang="en-US"/>
        </a:p>
      </dgm:t>
    </dgm:pt>
    <dgm:pt modelId="{4C8D707E-4636-40B3-9078-DAA22E5C144C}" type="pres">
      <dgm:prSet presAssocID="{7B4A4501-BFEB-4FF2-AAF1-B16BA78EBBC0}" presName="linNode" presStyleCnt="0"/>
      <dgm:spPr/>
    </dgm:pt>
    <dgm:pt modelId="{3831698B-1030-45CE-9975-AC1C2FB2C84F}" type="pres">
      <dgm:prSet presAssocID="{7B4A4501-BFEB-4FF2-AAF1-B16BA78EBBC0}" presName="parentText" presStyleLbl="node1" presStyleIdx="0" presStyleCnt="8">
        <dgm:presLayoutVars>
          <dgm:chMax val="1"/>
          <dgm:bulletEnabled val="1"/>
        </dgm:presLayoutVars>
      </dgm:prSet>
      <dgm:spPr/>
      <dgm:t>
        <a:bodyPr/>
        <a:lstStyle/>
        <a:p>
          <a:endParaRPr lang="en-US"/>
        </a:p>
      </dgm:t>
    </dgm:pt>
    <dgm:pt modelId="{9E9777E6-F655-4265-B739-01C47446EA1C}" type="pres">
      <dgm:prSet presAssocID="{7B4A4501-BFEB-4FF2-AAF1-B16BA78EBBC0}" presName="descendantText" presStyleLbl="alignAccFollowNode1" presStyleIdx="0" presStyleCnt="8" custScaleX="222464">
        <dgm:presLayoutVars>
          <dgm:bulletEnabled val="1"/>
        </dgm:presLayoutVars>
      </dgm:prSet>
      <dgm:spPr/>
      <dgm:t>
        <a:bodyPr/>
        <a:lstStyle/>
        <a:p>
          <a:endParaRPr lang="en-US"/>
        </a:p>
      </dgm:t>
    </dgm:pt>
    <dgm:pt modelId="{9160987B-6358-474A-9B43-471DDCADD9DB}" type="pres">
      <dgm:prSet presAssocID="{E3F0C895-63BA-4699-92E4-E7B8FBA54F91}" presName="sp" presStyleCnt="0"/>
      <dgm:spPr/>
    </dgm:pt>
    <dgm:pt modelId="{5BD44514-65D3-4122-9627-19BDBFDC22AD}" type="pres">
      <dgm:prSet presAssocID="{48568C3D-110A-40D4-9A64-AF3870E49553}" presName="linNode" presStyleCnt="0"/>
      <dgm:spPr/>
    </dgm:pt>
    <dgm:pt modelId="{88DAF538-BEF5-4437-8E5C-65E07A2D0605}" type="pres">
      <dgm:prSet presAssocID="{48568C3D-110A-40D4-9A64-AF3870E49553}" presName="parentText" presStyleLbl="node1" presStyleIdx="1" presStyleCnt="8">
        <dgm:presLayoutVars>
          <dgm:chMax val="1"/>
          <dgm:bulletEnabled val="1"/>
        </dgm:presLayoutVars>
      </dgm:prSet>
      <dgm:spPr/>
      <dgm:t>
        <a:bodyPr/>
        <a:lstStyle/>
        <a:p>
          <a:endParaRPr lang="en-US"/>
        </a:p>
      </dgm:t>
    </dgm:pt>
    <dgm:pt modelId="{DFF47167-1872-4F77-A342-236C6F606631}" type="pres">
      <dgm:prSet presAssocID="{48568C3D-110A-40D4-9A64-AF3870E49553}" presName="descendantText" presStyleLbl="alignAccFollowNode1" presStyleIdx="1" presStyleCnt="8" custScaleX="222464">
        <dgm:presLayoutVars>
          <dgm:bulletEnabled val="1"/>
        </dgm:presLayoutVars>
      </dgm:prSet>
      <dgm:spPr/>
      <dgm:t>
        <a:bodyPr/>
        <a:lstStyle/>
        <a:p>
          <a:endParaRPr lang="en-US"/>
        </a:p>
      </dgm:t>
    </dgm:pt>
    <dgm:pt modelId="{8D0A5B87-9ADF-43DC-B319-8DCFDC5F5697}" type="pres">
      <dgm:prSet presAssocID="{E7D6D423-D22B-4392-B655-3AD5BA8B6C90}" presName="sp" presStyleCnt="0"/>
      <dgm:spPr/>
    </dgm:pt>
    <dgm:pt modelId="{7E662A1D-DD26-4600-B495-DB396CAEF79D}" type="pres">
      <dgm:prSet presAssocID="{2EF2AA49-07FB-42C0-8A88-EBC6CD030A28}" presName="linNode" presStyleCnt="0"/>
      <dgm:spPr/>
    </dgm:pt>
    <dgm:pt modelId="{53618FC6-DC30-430C-8772-50B9DD62EE93}" type="pres">
      <dgm:prSet presAssocID="{2EF2AA49-07FB-42C0-8A88-EBC6CD030A28}" presName="parentText" presStyleLbl="node1" presStyleIdx="2" presStyleCnt="8">
        <dgm:presLayoutVars>
          <dgm:chMax val="1"/>
          <dgm:bulletEnabled val="1"/>
        </dgm:presLayoutVars>
      </dgm:prSet>
      <dgm:spPr/>
      <dgm:t>
        <a:bodyPr/>
        <a:lstStyle/>
        <a:p>
          <a:endParaRPr lang="en-US"/>
        </a:p>
      </dgm:t>
    </dgm:pt>
    <dgm:pt modelId="{26439F13-DA06-4D23-B119-FBF7CB6E7AA7}" type="pres">
      <dgm:prSet presAssocID="{2EF2AA49-07FB-42C0-8A88-EBC6CD030A28}" presName="descendantText" presStyleLbl="alignAccFollowNode1" presStyleIdx="2" presStyleCnt="8" custScaleX="222464">
        <dgm:presLayoutVars>
          <dgm:bulletEnabled val="1"/>
        </dgm:presLayoutVars>
      </dgm:prSet>
      <dgm:spPr/>
      <dgm:t>
        <a:bodyPr/>
        <a:lstStyle/>
        <a:p>
          <a:endParaRPr lang="en-US"/>
        </a:p>
      </dgm:t>
    </dgm:pt>
    <dgm:pt modelId="{416EF496-FE19-4156-B99D-0539F2279965}" type="pres">
      <dgm:prSet presAssocID="{C9DBFCF1-4144-4412-985B-66B119C86CDD}" presName="sp" presStyleCnt="0"/>
      <dgm:spPr/>
    </dgm:pt>
    <dgm:pt modelId="{A25C8779-0821-4C86-AA24-548FFCD49C50}" type="pres">
      <dgm:prSet presAssocID="{95F5904D-19DE-48FE-BC52-1A29CFFFADD8}" presName="linNode" presStyleCnt="0"/>
      <dgm:spPr/>
    </dgm:pt>
    <dgm:pt modelId="{1E403C6E-97A7-4154-8188-26E63F076043}" type="pres">
      <dgm:prSet presAssocID="{95F5904D-19DE-48FE-BC52-1A29CFFFADD8}" presName="parentText" presStyleLbl="node1" presStyleIdx="3" presStyleCnt="8">
        <dgm:presLayoutVars>
          <dgm:chMax val="1"/>
          <dgm:bulletEnabled val="1"/>
        </dgm:presLayoutVars>
      </dgm:prSet>
      <dgm:spPr/>
      <dgm:t>
        <a:bodyPr/>
        <a:lstStyle/>
        <a:p>
          <a:endParaRPr lang="en-US"/>
        </a:p>
      </dgm:t>
    </dgm:pt>
    <dgm:pt modelId="{3B23357B-C9C3-4396-A0B5-CF0D145BADB6}" type="pres">
      <dgm:prSet presAssocID="{95F5904D-19DE-48FE-BC52-1A29CFFFADD8}" presName="descendantText" presStyleLbl="alignAccFollowNode1" presStyleIdx="3" presStyleCnt="8" custScaleX="222464">
        <dgm:presLayoutVars>
          <dgm:bulletEnabled val="1"/>
        </dgm:presLayoutVars>
      </dgm:prSet>
      <dgm:spPr/>
      <dgm:t>
        <a:bodyPr/>
        <a:lstStyle/>
        <a:p>
          <a:endParaRPr lang="en-US"/>
        </a:p>
      </dgm:t>
    </dgm:pt>
    <dgm:pt modelId="{69462715-B64C-42E9-B673-13FE1D58E2BF}" type="pres">
      <dgm:prSet presAssocID="{863A2D16-6F38-4C5D-81FC-CEA62F196B95}" presName="sp" presStyleCnt="0"/>
      <dgm:spPr/>
    </dgm:pt>
    <dgm:pt modelId="{DECA7840-5BF6-4C51-98F2-89C2DBA14605}" type="pres">
      <dgm:prSet presAssocID="{90D7D5C0-E980-4337-8B43-7294BE371C20}" presName="linNode" presStyleCnt="0"/>
      <dgm:spPr/>
    </dgm:pt>
    <dgm:pt modelId="{C520141A-4678-48B5-9027-EC3F0B212BFB}" type="pres">
      <dgm:prSet presAssocID="{90D7D5C0-E980-4337-8B43-7294BE371C20}" presName="parentText" presStyleLbl="node1" presStyleIdx="4" presStyleCnt="8">
        <dgm:presLayoutVars>
          <dgm:chMax val="1"/>
          <dgm:bulletEnabled val="1"/>
        </dgm:presLayoutVars>
      </dgm:prSet>
      <dgm:spPr/>
      <dgm:t>
        <a:bodyPr/>
        <a:lstStyle/>
        <a:p>
          <a:endParaRPr lang="en-US"/>
        </a:p>
      </dgm:t>
    </dgm:pt>
    <dgm:pt modelId="{7792B328-B15B-4873-89C5-183480F6C133}" type="pres">
      <dgm:prSet presAssocID="{90D7D5C0-E980-4337-8B43-7294BE371C20}" presName="descendantText" presStyleLbl="alignAccFollowNode1" presStyleIdx="4" presStyleCnt="8" custScaleX="222464">
        <dgm:presLayoutVars>
          <dgm:bulletEnabled val="1"/>
        </dgm:presLayoutVars>
      </dgm:prSet>
      <dgm:spPr/>
      <dgm:t>
        <a:bodyPr/>
        <a:lstStyle/>
        <a:p>
          <a:endParaRPr lang="en-US"/>
        </a:p>
      </dgm:t>
    </dgm:pt>
    <dgm:pt modelId="{DB1AF501-03BD-4053-9426-8EC408228CC2}" type="pres">
      <dgm:prSet presAssocID="{59C41B41-3872-4316-B86E-512227B8DE2C}" presName="sp" presStyleCnt="0"/>
      <dgm:spPr/>
    </dgm:pt>
    <dgm:pt modelId="{FA24B532-1E20-4AB2-9706-91268E0E3415}" type="pres">
      <dgm:prSet presAssocID="{B44D75DE-58B6-4450-9901-5204C21331C5}" presName="linNode" presStyleCnt="0"/>
      <dgm:spPr/>
    </dgm:pt>
    <dgm:pt modelId="{E04949F1-1D48-499B-BB91-D9090A3A5214}" type="pres">
      <dgm:prSet presAssocID="{B44D75DE-58B6-4450-9901-5204C21331C5}" presName="parentText" presStyleLbl="node1" presStyleIdx="5" presStyleCnt="8">
        <dgm:presLayoutVars>
          <dgm:chMax val="1"/>
          <dgm:bulletEnabled val="1"/>
        </dgm:presLayoutVars>
      </dgm:prSet>
      <dgm:spPr/>
      <dgm:t>
        <a:bodyPr/>
        <a:lstStyle/>
        <a:p>
          <a:endParaRPr lang="en-US"/>
        </a:p>
      </dgm:t>
    </dgm:pt>
    <dgm:pt modelId="{0D5F5B29-F22D-476B-AD60-84C1FD2CC6BF}" type="pres">
      <dgm:prSet presAssocID="{B44D75DE-58B6-4450-9901-5204C21331C5}" presName="descendantText" presStyleLbl="alignAccFollowNode1" presStyleIdx="5" presStyleCnt="8" custScaleX="222464">
        <dgm:presLayoutVars>
          <dgm:bulletEnabled val="1"/>
        </dgm:presLayoutVars>
      </dgm:prSet>
      <dgm:spPr/>
      <dgm:t>
        <a:bodyPr/>
        <a:lstStyle/>
        <a:p>
          <a:endParaRPr lang="en-US"/>
        </a:p>
      </dgm:t>
    </dgm:pt>
    <dgm:pt modelId="{851A7B7D-103C-41A6-A7CD-CF48E2743FA2}" type="pres">
      <dgm:prSet presAssocID="{16181F5D-6EA5-4543-9BE1-D43D0378090A}" presName="sp" presStyleCnt="0"/>
      <dgm:spPr/>
    </dgm:pt>
    <dgm:pt modelId="{C5D35C7C-5FB7-4A17-97E0-0A506819FC92}" type="pres">
      <dgm:prSet presAssocID="{CD73D9C5-A4FB-4706-87A3-258D4269699B}" presName="linNode" presStyleCnt="0"/>
      <dgm:spPr/>
    </dgm:pt>
    <dgm:pt modelId="{DC8931E8-DD5C-43B2-9B88-9D32FA677FA8}" type="pres">
      <dgm:prSet presAssocID="{CD73D9C5-A4FB-4706-87A3-258D4269699B}" presName="parentText" presStyleLbl="node1" presStyleIdx="6" presStyleCnt="8">
        <dgm:presLayoutVars>
          <dgm:chMax val="1"/>
          <dgm:bulletEnabled val="1"/>
        </dgm:presLayoutVars>
      </dgm:prSet>
      <dgm:spPr/>
      <dgm:t>
        <a:bodyPr/>
        <a:lstStyle/>
        <a:p>
          <a:endParaRPr lang="en-US"/>
        </a:p>
      </dgm:t>
    </dgm:pt>
    <dgm:pt modelId="{03C4CA80-7E8E-4BCD-A029-487BDF076F02}" type="pres">
      <dgm:prSet presAssocID="{CD73D9C5-A4FB-4706-87A3-258D4269699B}" presName="descendantText" presStyleLbl="alignAccFollowNode1" presStyleIdx="6" presStyleCnt="8" custScaleX="222464">
        <dgm:presLayoutVars>
          <dgm:bulletEnabled val="1"/>
        </dgm:presLayoutVars>
      </dgm:prSet>
      <dgm:spPr/>
      <dgm:t>
        <a:bodyPr/>
        <a:lstStyle/>
        <a:p>
          <a:endParaRPr lang="en-US"/>
        </a:p>
      </dgm:t>
    </dgm:pt>
    <dgm:pt modelId="{B45A26CD-D096-44AB-A94A-33D83D588B53}" type="pres">
      <dgm:prSet presAssocID="{575F91A2-E008-40F1-A784-8D8C7C0DEC08}" presName="sp" presStyleCnt="0"/>
      <dgm:spPr/>
    </dgm:pt>
    <dgm:pt modelId="{7AF82E87-FF43-4FAE-ABFD-6C736F1A3635}" type="pres">
      <dgm:prSet presAssocID="{F5151968-F32B-4C5E-A7C1-ACE160319AB6}" presName="linNode" presStyleCnt="0"/>
      <dgm:spPr/>
    </dgm:pt>
    <dgm:pt modelId="{4A111FBE-541C-4D42-80D0-4C7C7E5939DD}" type="pres">
      <dgm:prSet presAssocID="{F5151968-F32B-4C5E-A7C1-ACE160319AB6}" presName="parentText" presStyleLbl="node1" presStyleIdx="7" presStyleCnt="8">
        <dgm:presLayoutVars>
          <dgm:chMax val="1"/>
          <dgm:bulletEnabled val="1"/>
        </dgm:presLayoutVars>
      </dgm:prSet>
      <dgm:spPr/>
      <dgm:t>
        <a:bodyPr/>
        <a:lstStyle/>
        <a:p>
          <a:endParaRPr lang="en-US"/>
        </a:p>
      </dgm:t>
    </dgm:pt>
    <dgm:pt modelId="{2446135B-973A-4D7E-9495-24F389955475}" type="pres">
      <dgm:prSet presAssocID="{F5151968-F32B-4C5E-A7C1-ACE160319AB6}" presName="descendantText" presStyleLbl="alignAccFollowNode1" presStyleIdx="7" presStyleCnt="8" custScaleX="222464">
        <dgm:presLayoutVars>
          <dgm:bulletEnabled val="1"/>
        </dgm:presLayoutVars>
      </dgm:prSet>
      <dgm:spPr/>
      <dgm:t>
        <a:bodyPr/>
        <a:lstStyle/>
        <a:p>
          <a:endParaRPr lang="en-US"/>
        </a:p>
      </dgm:t>
    </dgm:pt>
  </dgm:ptLst>
  <dgm:cxnLst>
    <dgm:cxn modelId="{09635C09-A6E3-4F2D-90F3-83FDF266E003}" type="presOf" srcId="{6C858DF9-155A-459A-8AEF-9923AEBAAFD3}" destId="{03C4CA80-7E8E-4BCD-A029-487BDF076F02}" srcOrd="0" destOrd="2" presId="urn:microsoft.com/office/officeart/2005/8/layout/vList5"/>
    <dgm:cxn modelId="{ED402AD2-3B83-43A7-8558-9E85B303EE7A}" type="presOf" srcId="{B44D75DE-58B6-4450-9901-5204C21331C5}" destId="{E04949F1-1D48-499B-BB91-D9090A3A5214}" srcOrd="0" destOrd="0" presId="urn:microsoft.com/office/officeart/2005/8/layout/vList5"/>
    <dgm:cxn modelId="{AA85A1F3-C1AD-45B2-807F-2F7B03569EF7}" srcId="{48568C3D-110A-40D4-9A64-AF3870E49553}" destId="{DB3092DD-C5A3-4025-8D81-10A629D5C350}" srcOrd="0" destOrd="0" parTransId="{4FB3485E-3119-4B72-90A5-EBBD0FA0A367}" sibTransId="{ABED79B9-1947-4455-87C3-A438F10C73B7}"/>
    <dgm:cxn modelId="{65697AA9-E322-4E35-AB0E-AABAEA90CC16}" srcId="{2EF2AA49-07FB-42C0-8A88-EBC6CD030A28}" destId="{B046A7C8-3672-4BAE-A6CB-8E4C2DBDDA51}" srcOrd="1" destOrd="0" parTransId="{F7F7D02B-325C-4984-A3F6-9B30E5EB6DA2}" sibTransId="{3D452968-14B0-45E0-8DAA-D22A6D95B80B}"/>
    <dgm:cxn modelId="{25D0F753-B6F5-4869-AC84-314BC4179E7A}" srcId="{2EF2AA49-07FB-42C0-8A88-EBC6CD030A28}" destId="{B61B50A2-83C3-4364-9CDC-3EC13126F438}" srcOrd="0" destOrd="0" parTransId="{2E90AAF0-5975-4C12-A92C-63660BF02AA8}" sibTransId="{6D4982CE-7E98-487E-9DDA-90E190AEAFA7}"/>
    <dgm:cxn modelId="{97B163DE-CAC7-4634-B89F-4ECE8C466B1C}" srcId="{F5151968-F32B-4C5E-A7C1-ACE160319AB6}" destId="{477E21D9-897E-46DB-BE08-6F1D0C077A32}" srcOrd="1" destOrd="0" parTransId="{064E9EBC-8C9A-422D-AC82-6790EE63A74F}" sibTransId="{3DE2E633-F7D6-4972-9653-F39BA2C065EB}"/>
    <dgm:cxn modelId="{A7A6159D-E728-4E86-8A46-9A04B9486A0B}" srcId="{39226FDF-0D45-4D97-91E3-9F8B9514072D}" destId="{B44D75DE-58B6-4450-9901-5204C21331C5}" srcOrd="5" destOrd="0" parTransId="{0AF6D637-BA94-4114-B000-12B0C18B81EA}" sibTransId="{16181F5D-6EA5-4543-9BE1-D43D0378090A}"/>
    <dgm:cxn modelId="{5EF839A3-B228-439D-AC33-4D7478130F91}" type="presOf" srcId="{F5151968-F32B-4C5E-A7C1-ACE160319AB6}" destId="{4A111FBE-541C-4D42-80D0-4C7C7E5939DD}" srcOrd="0" destOrd="0" presId="urn:microsoft.com/office/officeart/2005/8/layout/vList5"/>
    <dgm:cxn modelId="{9A5ABC19-4308-4FD8-807F-F4E240C4B1D9}" type="presOf" srcId="{B046A7C8-3672-4BAE-A6CB-8E4C2DBDDA51}" destId="{26439F13-DA06-4D23-B119-FBF7CB6E7AA7}" srcOrd="0" destOrd="1" presId="urn:microsoft.com/office/officeart/2005/8/layout/vList5"/>
    <dgm:cxn modelId="{2C0989CA-D211-41A9-90AF-A14D7A2E5698}" srcId="{39226FDF-0D45-4D97-91E3-9F8B9514072D}" destId="{95F5904D-19DE-48FE-BC52-1A29CFFFADD8}" srcOrd="3" destOrd="0" parTransId="{595195E9-F471-4070-8A3A-206354EA115C}" sibTransId="{863A2D16-6F38-4C5D-81FC-CEA62F196B95}"/>
    <dgm:cxn modelId="{2B155DBC-733C-48D1-A13B-150FA4436C23}" type="presOf" srcId="{5A0F088C-F64D-45B4-8ECD-DC8BC5DD4530}" destId="{7792B328-B15B-4873-89C5-183480F6C133}" srcOrd="0" destOrd="0" presId="urn:microsoft.com/office/officeart/2005/8/layout/vList5"/>
    <dgm:cxn modelId="{B6D3AF78-4367-4F0F-9192-7B7EB132203E}" srcId="{2EF2AA49-07FB-42C0-8A88-EBC6CD030A28}" destId="{27714D52-413A-4AB0-9BAA-7A632953F002}" srcOrd="2" destOrd="0" parTransId="{1FC9BDE8-6852-4572-88F8-5976D7071A19}" sibTransId="{8BA6BAA5-B518-4CB3-A172-1F45EFC8A0DD}"/>
    <dgm:cxn modelId="{7D45D39F-DD4F-402F-A590-AB66CA0C2AB9}" srcId="{CD73D9C5-A4FB-4706-87A3-258D4269699B}" destId="{6C858DF9-155A-459A-8AEF-9923AEBAAFD3}" srcOrd="2" destOrd="0" parTransId="{8A19F005-4721-460B-AC0F-1A41E17F7143}" sibTransId="{89312ED4-0F67-4857-9BEB-5A3A99DD56E6}"/>
    <dgm:cxn modelId="{3D570D53-8566-48FB-B0D8-B16841325A06}" srcId="{7B4A4501-BFEB-4FF2-AAF1-B16BA78EBBC0}" destId="{EB6B29C7-D745-4B46-9083-CF83E791F5B8}" srcOrd="0" destOrd="0" parTransId="{06E8EEC5-5392-4703-AF09-271DD11A6C54}" sibTransId="{95AB67E8-22C8-4B30-AE07-EF2E83CB9F40}"/>
    <dgm:cxn modelId="{4A8254B3-2FE3-4758-A9B9-F68DC6940028}" srcId="{F5151968-F32B-4C5E-A7C1-ACE160319AB6}" destId="{45A49285-CB5B-4447-AF42-4212544F2852}" srcOrd="2" destOrd="0" parTransId="{E65642DD-829C-4F4F-AA5D-5047F24162A2}" sibTransId="{1FA024C3-5657-4DBD-B91D-F71178695320}"/>
    <dgm:cxn modelId="{956D0FE4-8DAA-4D5D-B00C-E8C812E3B901}" srcId="{CD73D9C5-A4FB-4706-87A3-258D4269699B}" destId="{00D1E861-8401-420A-8314-9F07BFEFD89C}" srcOrd="1" destOrd="0" parTransId="{7A214DD9-B7F3-4372-AFEA-B42037BC24D3}" sibTransId="{C731E53F-8651-4D19-BC02-DE3AAB6CA9F4}"/>
    <dgm:cxn modelId="{DF977660-B188-4A95-B6A9-C1499CBF67A7}" type="presOf" srcId="{CD73D9C5-A4FB-4706-87A3-258D4269699B}" destId="{DC8931E8-DD5C-43B2-9B88-9D32FA677FA8}" srcOrd="0" destOrd="0" presId="urn:microsoft.com/office/officeart/2005/8/layout/vList5"/>
    <dgm:cxn modelId="{7C71C937-F99A-4824-BB6E-4C68C903BE63}" type="presOf" srcId="{00D1E861-8401-420A-8314-9F07BFEFD89C}" destId="{03C4CA80-7E8E-4BCD-A029-487BDF076F02}" srcOrd="0" destOrd="1" presId="urn:microsoft.com/office/officeart/2005/8/layout/vList5"/>
    <dgm:cxn modelId="{37BC74C1-B75A-4A63-8A3E-900FE51D8BEF}" type="presOf" srcId="{95F5904D-19DE-48FE-BC52-1A29CFFFADD8}" destId="{1E403C6E-97A7-4154-8188-26E63F076043}" srcOrd="0" destOrd="0" presId="urn:microsoft.com/office/officeart/2005/8/layout/vList5"/>
    <dgm:cxn modelId="{71AF294C-5974-4BBC-AF98-2F1881AC6ED9}" srcId="{39226FDF-0D45-4D97-91E3-9F8B9514072D}" destId="{90D7D5C0-E980-4337-8B43-7294BE371C20}" srcOrd="4" destOrd="0" parTransId="{6FFD4882-FBE9-42B1-93C1-999E18ABBE85}" sibTransId="{59C41B41-3872-4316-B86E-512227B8DE2C}"/>
    <dgm:cxn modelId="{A3E216C8-7A8B-45C0-B996-32226D15A3C8}" type="presOf" srcId="{45A49285-CB5B-4447-AF42-4212544F2852}" destId="{2446135B-973A-4D7E-9495-24F389955475}" srcOrd="0" destOrd="2" presId="urn:microsoft.com/office/officeart/2005/8/layout/vList5"/>
    <dgm:cxn modelId="{33B5045D-D63F-4658-ACF3-9C2456C6F946}" srcId="{F5151968-F32B-4C5E-A7C1-ACE160319AB6}" destId="{A54AF348-1B87-41F6-88F0-D626B72E20C1}" srcOrd="0" destOrd="0" parTransId="{21E64811-B517-4C32-B099-87A29FEBA6EC}" sibTransId="{C9A6CEDE-8974-448B-832F-21B1507A235B}"/>
    <dgm:cxn modelId="{23DB488C-9CC5-4F08-8762-4E93DCA3FE88}" type="presOf" srcId="{2EF2AA49-07FB-42C0-8A88-EBC6CD030A28}" destId="{53618FC6-DC30-430C-8772-50B9DD62EE93}" srcOrd="0" destOrd="0" presId="urn:microsoft.com/office/officeart/2005/8/layout/vList5"/>
    <dgm:cxn modelId="{24A11360-6028-4C2A-B7FD-D5CA733AF7EE}" type="presOf" srcId="{48568C3D-110A-40D4-9A64-AF3870E49553}" destId="{88DAF538-BEF5-4437-8E5C-65E07A2D0605}" srcOrd="0" destOrd="0" presId="urn:microsoft.com/office/officeart/2005/8/layout/vList5"/>
    <dgm:cxn modelId="{299FC6A7-6786-49F2-8E9E-10F0CBF8745B}" srcId="{B44D75DE-58B6-4450-9901-5204C21331C5}" destId="{B8F286DE-112B-4F4A-95C9-E936DEEB27CA}" srcOrd="0" destOrd="0" parTransId="{AD69C58C-006F-474F-B5C3-E450F8204A0A}" sibTransId="{1A1E31AA-492C-4090-9958-411AF73E7981}"/>
    <dgm:cxn modelId="{02CE2AD9-245F-47E6-902F-9EFC1D95AD5E}" type="presOf" srcId="{39226FDF-0D45-4D97-91E3-9F8B9514072D}" destId="{E7F1EEA2-2A61-4A83-97C1-3D76ED4DEE3F}" srcOrd="0" destOrd="0" presId="urn:microsoft.com/office/officeart/2005/8/layout/vList5"/>
    <dgm:cxn modelId="{1CDF6C12-FC1F-4188-8225-7245C7668418}" type="presOf" srcId="{25C25363-A1EB-42E4-8B40-DECC240507E6}" destId="{3B23357B-C9C3-4396-A0B5-CF0D145BADB6}" srcOrd="0" destOrd="0" presId="urn:microsoft.com/office/officeart/2005/8/layout/vList5"/>
    <dgm:cxn modelId="{7122E755-67EC-41B4-A882-7F0F009B0519}" srcId="{CD73D9C5-A4FB-4706-87A3-258D4269699B}" destId="{21E79452-8720-4256-9467-D31F9D13B7F8}" srcOrd="0" destOrd="0" parTransId="{FA568798-5A8A-4699-8BA5-634DA88479BB}" sibTransId="{76351728-52F9-47FC-B0FB-4BF8CAD44B6A}"/>
    <dgm:cxn modelId="{B14BC136-CCFA-413E-8BCB-98D6EF8CCB06}" type="presOf" srcId="{90D7D5C0-E980-4337-8B43-7294BE371C20}" destId="{C520141A-4678-48B5-9027-EC3F0B212BFB}" srcOrd="0" destOrd="0" presId="urn:microsoft.com/office/officeart/2005/8/layout/vList5"/>
    <dgm:cxn modelId="{65643FB2-4DA0-4FCC-97D4-F845C2BBAB9E}" type="presOf" srcId="{B8F286DE-112B-4F4A-95C9-E936DEEB27CA}" destId="{0D5F5B29-F22D-476B-AD60-84C1FD2CC6BF}" srcOrd="0" destOrd="0" presId="urn:microsoft.com/office/officeart/2005/8/layout/vList5"/>
    <dgm:cxn modelId="{791D6786-895D-4766-8762-9708B12025F1}" srcId="{39226FDF-0D45-4D97-91E3-9F8B9514072D}" destId="{48568C3D-110A-40D4-9A64-AF3870E49553}" srcOrd="1" destOrd="0" parTransId="{BF28BE76-181E-4E58-9E04-C1E061599A2F}" sibTransId="{E7D6D423-D22B-4392-B655-3AD5BA8B6C90}"/>
    <dgm:cxn modelId="{F6FEFEF1-28C2-46BA-AED0-BCB89684C06E}" type="presOf" srcId="{EB6B29C7-D745-4B46-9083-CF83E791F5B8}" destId="{9E9777E6-F655-4265-B739-01C47446EA1C}" srcOrd="0" destOrd="0" presId="urn:microsoft.com/office/officeart/2005/8/layout/vList5"/>
    <dgm:cxn modelId="{F297E3AD-8C12-48B7-B17C-1137B01CE08B}" type="presOf" srcId="{DB3092DD-C5A3-4025-8D81-10A629D5C350}" destId="{DFF47167-1872-4F77-A342-236C6F606631}" srcOrd="0" destOrd="0" presId="urn:microsoft.com/office/officeart/2005/8/layout/vList5"/>
    <dgm:cxn modelId="{B8456A58-FBC7-4B95-9E73-7464A5F07E75}" type="presOf" srcId="{B7B3018E-7A6B-40EC-9469-99B888C29B98}" destId="{0D5F5B29-F22D-476B-AD60-84C1FD2CC6BF}" srcOrd="0" destOrd="1" presId="urn:microsoft.com/office/officeart/2005/8/layout/vList5"/>
    <dgm:cxn modelId="{B8DF7E7C-9D81-4D2C-BB27-A9266D33A18D}" type="presOf" srcId="{9E19B9EB-CB20-459F-A745-8E8D7CDE79DF}" destId="{0D5F5B29-F22D-476B-AD60-84C1FD2CC6BF}" srcOrd="0" destOrd="2" presId="urn:microsoft.com/office/officeart/2005/8/layout/vList5"/>
    <dgm:cxn modelId="{F896C1D9-BB43-45F9-826E-7F53CAEB7285}" srcId="{39226FDF-0D45-4D97-91E3-9F8B9514072D}" destId="{CD73D9C5-A4FB-4706-87A3-258D4269699B}" srcOrd="6" destOrd="0" parTransId="{34FED48D-B268-4FCF-B886-4B058C0E852E}" sibTransId="{575F91A2-E008-40F1-A784-8D8C7C0DEC08}"/>
    <dgm:cxn modelId="{6B50B339-9440-42B0-A6CA-7795602E1041}" type="presOf" srcId="{477E21D9-897E-46DB-BE08-6F1D0C077A32}" destId="{2446135B-973A-4D7E-9495-24F389955475}" srcOrd="0" destOrd="1" presId="urn:microsoft.com/office/officeart/2005/8/layout/vList5"/>
    <dgm:cxn modelId="{C6B75B40-4DAC-4FD8-9BA7-EFC4F5D07E8B}" type="presOf" srcId="{B61B50A2-83C3-4364-9CDC-3EC13126F438}" destId="{26439F13-DA06-4D23-B119-FBF7CB6E7AA7}" srcOrd="0" destOrd="0" presId="urn:microsoft.com/office/officeart/2005/8/layout/vList5"/>
    <dgm:cxn modelId="{50DA6A18-6F54-44C4-BAC5-7DEE1EC1BAE0}" srcId="{39226FDF-0D45-4D97-91E3-9F8B9514072D}" destId="{7B4A4501-BFEB-4FF2-AAF1-B16BA78EBBC0}" srcOrd="0" destOrd="0" parTransId="{A9C48556-B82E-4EA3-BE76-6EC61E52F1D0}" sibTransId="{E3F0C895-63BA-4699-92E4-E7B8FBA54F91}"/>
    <dgm:cxn modelId="{4CE147F0-B7A7-4829-8E20-BD6EA2976641}" type="presOf" srcId="{27714D52-413A-4AB0-9BAA-7A632953F002}" destId="{26439F13-DA06-4D23-B119-FBF7CB6E7AA7}" srcOrd="0" destOrd="2" presId="urn:microsoft.com/office/officeart/2005/8/layout/vList5"/>
    <dgm:cxn modelId="{82BDD5C1-2BE7-42AF-AF5B-A5BF36950DA9}" srcId="{95F5904D-19DE-48FE-BC52-1A29CFFFADD8}" destId="{25C25363-A1EB-42E4-8B40-DECC240507E6}" srcOrd="0" destOrd="0" parTransId="{D73A2585-03F7-4F7B-8778-9D0E776F55AE}" sibTransId="{3DF805DC-EDD9-46B3-8869-FDEDDF7EA2FF}"/>
    <dgm:cxn modelId="{0688954A-6986-4A2C-BC8F-11E5A73D2833}" type="presOf" srcId="{A54AF348-1B87-41F6-88F0-D626B72E20C1}" destId="{2446135B-973A-4D7E-9495-24F389955475}" srcOrd="0" destOrd="0" presId="urn:microsoft.com/office/officeart/2005/8/layout/vList5"/>
    <dgm:cxn modelId="{32CB5A18-F28D-42CD-AE59-D6E2D6ECE4DE}" srcId="{B44D75DE-58B6-4450-9901-5204C21331C5}" destId="{B7B3018E-7A6B-40EC-9469-99B888C29B98}" srcOrd="1" destOrd="0" parTransId="{E46A4EC0-0ED8-4A4E-9F71-1E9D115B97F9}" sibTransId="{5596400A-2BD7-44D5-879D-53A5B38F7B83}"/>
    <dgm:cxn modelId="{167DBCF2-6D30-4915-8C26-F638519B0DF1}" srcId="{90D7D5C0-E980-4337-8B43-7294BE371C20}" destId="{5A0F088C-F64D-45B4-8ECD-DC8BC5DD4530}" srcOrd="0" destOrd="0" parTransId="{EFB207C8-1697-4230-A069-24FE3F81E9EA}" sibTransId="{75B8D71E-C407-47D4-AF4F-5A9BA0A010EE}"/>
    <dgm:cxn modelId="{40A3FAEC-B324-47AE-BF0D-D716338E919B}" type="presOf" srcId="{7B4A4501-BFEB-4FF2-AAF1-B16BA78EBBC0}" destId="{3831698B-1030-45CE-9975-AC1C2FB2C84F}" srcOrd="0" destOrd="0" presId="urn:microsoft.com/office/officeart/2005/8/layout/vList5"/>
    <dgm:cxn modelId="{7BAF4B59-8820-450A-8E47-FFED8C9F16BB}" srcId="{39226FDF-0D45-4D97-91E3-9F8B9514072D}" destId="{F5151968-F32B-4C5E-A7C1-ACE160319AB6}" srcOrd="7" destOrd="0" parTransId="{F6CF34E6-821B-4C57-9E12-2B60B1870DF3}" sibTransId="{45013D60-9709-4D0F-90AA-53DB1BDB6865}"/>
    <dgm:cxn modelId="{819EA2A1-9BCE-42AD-A5BA-AAC770E7C845}" type="presOf" srcId="{21E79452-8720-4256-9467-D31F9D13B7F8}" destId="{03C4CA80-7E8E-4BCD-A029-487BDF076F02}" srcOrd="0" destOrd="0" presId="urn:microsoft.com/office/officeart/2005/8/layout/vList5"/>
    <dgm:cxn modelId="{CC1D7F0B-E913-44D2-AC91-BEC9294555BE}" srcId="{B44D75DE-58B6-4450-9901-5204C21331C5}" destId="{9E19B9EB-CB20-459F-A745-8E8D7CDE79DF}" srcOrd="2" destOrd="0" parTransId="{7EFEC581-8D20-412C-A607-E1F174D97466}" sibTransId="{41D98588-36AB-461B-BE8B-2E83FD55489D}"/>
    <dgm:cxn modelId="{371E90F0-642B-447D-883E-C8B0B0BC8087}" srcId="{39226FDF-0D45-4D97-91E3-9F8B9514072D}" destId="{2EF2AA49-07FB-42C0-8A88-EBC6CD030A28}" srcOrd="2" destOrd="0" parTransId="{AFABE6A0-B6AA-43C5-B1FA-4C2FDE2D9B6E}" sibTransId="{C9DBFCF1-4144-4412-985B-66B119C86CDD}"/>
    <dgm:cxn modelId="{7B7D8497-F069-4D64-A7D6-EC3C361AC320}" type="presParOf" srcId="{E7F1EEA2-2A61-4A83-97C1-3D76ED4DEE3F}" destId="{4C8D707E-4636-40B3-9078-DAA22E5C144C}" srcOrd="0" destOrd="0" presId="urn:microsoft.com/office/officeart/2005/8/layout/vList5"/>
    <dgm:cxn modelId="{8DA9755F-20C9-4833-9544-B53F22497553}" type="presParOf" srcId="{4C8D707E-4636-40B3-9078-DAA22E5C144C}" destId="{3831698B-1030-45CE-9975-AC1C2FB2C84F}" srcOrd="0" destOrd="0" presId="urn:microsoft.com/office/officeart/2005/8/layout/vList5"/>
    <dgm:cxn modelId="{517AFA45-4270-41BA-8D89-37C30BCD1186}" type="presParOf" srcId="{4C8D707E-4636-40B3-9078-DAA22E5C144C}" destId="{9E9777E6-F655-4265-B739-01C47446EA1C}" srcOrd="1" destOrd="0" presId="urn:microsoft.com/office/officeart/2005/8/layout/vList5"/>
    <dgm:cxn modelId="{3B55BB16-1BA4-4EB1-99BE-86B4DA7620A1}" type="presParOf" srcId="{E7F1EEA2-2A61-4A83-97C1-3D76ED4DEE3F}" destId="{9160987B-6358-474A-9B43-471DDCADD9DB}" srcOrd="1" destOrd="0" presId="urn:microsoft.com/office/officeart/2005/8/layout/vList5"/>
    <dgm:cxn modelId="{7499158C-C221-4C77-82FC-7D137D23D43F}" type="presParOf" srcId="{E7F1EEA2-2A61-4A83-97C1-3D76ED4DEE3F}" destId="{5BD44514-65D3-4122-9627-19BDBFDC22AD}" srcOrd="2" destOrd="0" presId="urn:microsoft.com/office/officeart/2005/8/layout/vList5"/>
    <dgm:cxn modelId="{A281D82B-C8F0-4825-8DD3-CD4B9C10009B}" type="presParOf" srcId="{5BD44514-65D3-4122-9627-19BDBFDC22AD}" destId="{88DAF538-BEF5-4437-8E5C-65E07A2D0605}" srcOrd="0" destOrd="0" presId="urn:microsoft.com/office/officeart/2005/8/layout/vList5"/>
    <dgm:cxn modelId="{4A6AE2D1-485C-49CD-8AC8-7A45A6D1CA6A}" type="presParOf" srcId="{5BD44514-65D3-4122-9627-19BDBFDC22AD}" destId="{DFF47167-1872-4F77-A342-236C6F606631}" srcOrd="1" destOrd="0" presId="urn:microsoft.com/office/officeart/2005/8/layout/vList5"/>
    <dgm:cxn modelId="{6B0A974B-FB3A-460C-9FDB-FFFD9FA7AE0D}" type="presParOf" srcId="{E7F1EEA2-2A61-4A83-97C1-3D76ED4DEE3F}" destId="{8D0A5B87-9ADF-43DC-B319-8DCFDC5F5697}" srcOrd="3" destOrd="0" presId="urn:microsoft.com/office/officeart/2005/8/layout/vList5"/>
    <dgm:cxn modelId="{DB4370D7-1B4F-4B6E-85A7-2D506029A1B1}" type="presParOf" srcId="{E7F1EEA2-2A61-4A83-97C1-3D76ED4DEE3F}" destId="{7E662A1D-DD26-4600-B495-DB396CAEF79D}" srcOrd="4" destOrd="0" presId="urn:microsoft.com/office/officeart/2005/8/layout/vList5"/>
    <dgm:cxn modelId="{925A0B8C-9418-4347-89BF-415D54E97CEE}" type="presParOf" srcId="{7E662A1D-DD26-4600-B495-DB396CAEF79D}" destId="{53618FC6-DC30-430C-8772-50B9DD62EE93}" srcOrd="0" destOrd="0" presId="urn:microsoft.com/office/officeart/2005/8/layout/vList5"/>
    <dgm:cxn modelId="{F320547E-8D3D-42EB-B52F-47A6716BDFF2}" type="presParOf" srcId="{7E662A1D-DD26-4600-B495-DB396CAEF79D}" destId="{26439F13-DA06-4D23-B119-FBF7CB6E7AA7}" srcOrd="1" destOrd="0" presId="urn:microsoft.com/office/officeart/2005/8/layout/vList5"/>
    <dgm:cxn modelId="{5BBE118D-B7C1-43EE-AADD-BE4EAD16D687}" type="presParOf" srcId="{E7F1EEA2-2A61-4A83-97C1-3D76ED4DEE3F}" destId="{416EF496-FE19-4156-B99D-0539F2279965}" srcOrd="5" destOrd="0" presId="urn:microsoft.com/office/officeart/2005/8/layout/vList5"/>
    <dgm:cxn modelId="{609CA32F-41B2-4957-9F7C-F2802E9C12C1}" type="presParOf" srcId="{E7F1EEA2-2A61-4A83-97C1-3D76ED4DEE3F}" destId="{A25C8779-0821-4C86-AA24-548FFCD49C50}" srcOrd="6" destOrd="0" presId="urn:microsoft.com/office/officeart/2005/8/layout/vList5"/>
    <dgm:cxn modelId="{C9D1D064-70BC-41BA-B3B5-B67523998901}" type="presParOf" srcId="{A25C8779-0821-4C86-AA24-548FFCD49C50}" destId="{1E403C6E-97A7-4154-8188-26E63F076043}" srcOrd="0" destOrd="0" presId="urn:microsoft.com/office/officeart/2005/8/layout/vList5"/>
    <dgm:cxn modelId="{619533E2-86E9-45A1-AFA3-1B03A30E5F2C}" type="presParOf" srcId="{A25C8779-0821-4C86-AA24-548FFCD49C50}" destId="{3B23357B-C9C3-4396-A0B5-CF0D145BADB6}" srcOrd="1" destOrd="0" presId="urn:microsoft.com/office/officeart/2005/8/layout/vList5"/>
    <dgm:cxn modelId="{EBADDE76-35BF-4F20-9C7D-79F76A3C1C4F}" type="presParOf" srcId="{E7F1EEA2-2A61-4A83-97C1-3D76ED4DEE3F}" destId="{69462715-B64C-42E9-B673-13FE1D58E2BF}" srcOrd="7" destOrd="0" presId="urn:microsoft.com/office/officeart/2005/8/layout/vList5"/>
    <dgm:cxn modelId="{51A4806C-BC88-49CA-A7DD-816C7230D2EF}" type="presParOf" srcId="{E7F1EEA2-2A61-4A83-97C1-3D76ED4DEE3F}" destId="{DECA7840-5BF6-4C51-98F2-89C2DBA14605}" srcOrd="8" destOrd="0" presId="urn:microsoft.com/office/officeart/2005/8/layout/vList5"/>
    <dgm:cxn modelId="{93CB148F-284B-42C0-AE8E-DE588B9C7806}" type="presParOf" srcId="{DECA7840-5BF6-4C51-98F2-89C2DBA14605}" destId="{C520141A-4678-48B5-9027-EC3F0B212BFB}" srcOrd="0" destOrd="0" presId="urn:microsoft.com/office/officeart/2005/8/layout/vList5"/>
    <dgm:cxn modelId="{997AC899-D0BC-416D-BF7C-92058CF3BBCE}" type="presParOf" srcId="{DECA7840-5BF6-4C51-98F2-89C2DBA14605}" destId="{7792B328-B15B-4873-89C5-183480F6C133}" srcOrd="1" destOrd="0" presId="urn:microsoft.com/office/officeart/2005/8/layout/vList5"/>
    <dgm:cxn modelId="{2355F166-B194-4847-BA5B-53CE6DD0B55F}" type="presParOf" srcId="{E7F1EEA2-2A61-4A83-97C1-3D76ED4DEE3F}" destId="{DB1AF501-03BD-4053-9426-8EC408228CC2}" srcOrd="9" destOrd="0" presId="urn:microsoft.com/office/officeart/2005/8/layout/vList5"/>
    <dgm:cxn modelId="{D674B574-9019-4EDD-B396-15C77B1F4B61}" type="presParOf" srcId="{E7F1EEA2-2A61-4A83-97C1-3D76ED4DEE3F}" destId="{FA24B532-1E20-4AB2-9706-91268E0E3415}" srcOrd="10" destOrd="0" presId="urn:microsoft.com/office/officeart/2005/8/layout/vList5"/>
    <dgm:cxn modelId="{7F31CB5E-C032-4F31-8533-46C39FCDCCFD}" type="presParOf" srcId="{FA24B532-1E20-4AB2-9706-91268E0E3415}" destId="{E04949F1-1D48-499B-BB91-D9090A3A5214}" srcOrd="0" destOrd="0" presId="urn:microsoft.com/office/officeart/2005/8/layout/vList5"/>
    <dgm:cxn modelId="{E08F25AC-5355-475D-9011-839033298283}" type="presParOf" srcId="{FA24B532-1E20-4AB2-9706-91268E0E3415}" destId="{0D5F5B29-F22D-476B-AD60-84C1FD2CC6BF}" srcOrd="1" destOrd="0" presId="urn:microsoft.com/office/officeart/2005/8/layout/vList5"/>
    <dgm:cxn modelId="{E113DDCD-C7A2-4C40-A459-AAB21EAAADF6}" type="presParOf" srcId="{E7F1EEA2-2A61-4A83-97C1-3D76ED4DEE3F}" destId="{851A7B7D-103C-41A6-A7CD-CF48E2743FA2}" srcOrd="11" destOrd="0" presId="urn:microsoft.com/office/officeart/2005/8/layout/vList5"/>
    <dgm:cxn modelId="{E590F01B-02AE-4BEF-8AF8-78D886EE5000}" type="presParOf" srcId="{E7F1EEA2-2A61-4A83-97C1-3D76ED4DEE3F}" destId="{C5D35C7C-5FB7-4A17-97E0-0A506819FC92}" srcOrd="12" destOrd="0" presId="urn:microsoft.com/office/officeart/2005/8/layout/vList5"/>
    <dgm:cxn modelId="{C37F47FC-9A8B-43E8-8138-4343795EEE89}" type="presParOf" srcId="{C5D35C7C-5FB7-4A17-97E0-0A506819FC92}" destId="{DC8931E8-DD5C-43B2-9B88-9D32FA677FA8}" srcOrd="0" destOrd="0" presId="urn:microsoft.com/office/officeart/2005/8/layout/vList5"/>
    <dgm:cxn modelId="{262309E5-781D-4CFB-9D05-81DFAC310C62}" type="presParOf" srcId="{C5D35C7C-5FB7-4A17-97E0-0A506819FC92}" destId="{03C4CA80-7E8E-4BCD-A029-487BDF076F02}" srcOrd="1" destOrd="0" presId="urn:microsoft.com/office/officeart/2005/8/layout/vList5"/>
    <dgm:cxn modelId="{82E266A3-27FC-494B-AD3F-DB15E5E3A071}" type="presParOf" srcId="{E7F1EEA2-2A61-4A83-97C1-3D76ED4DEE3F}" destId="{B45A26CD-D096-44AB-A94A-33D83D588B53}" srcOrd="13" destOrd="0" presId="urn:microsoft.com/office/officeart/2005/8/layout/vList5"/>
    <dgm:cxn modelId="{76A28876-0E7D-4AA1-802F-266ECBAF8EA5}" type="presParOf" srcId="{E7F1EEA2-2A61-4A83-97C1-3D76ED4DEE3F}" destId="{7AF82E87-FF43-4FAE-ABFD-6C736F1A3635}" srcOrd="14" destOrd="0" presId="urn:microsoft.com/office/officeart/2005/8/layout/vList5"/>
    <dgm:cxn modelId="{82B2BC7D-076E-48EA-B0B7-62BBEA4B5D0C}" type="presParOf" srcId="{7AF82E87-FF43-4FAE-ABFD-6C736F1A3635}" destId="{4A111FBE-541C-4D42-80D0-4C7C7E5939DD}" srcOrd="0" destOrd="0" presId="urn:microsoft.com/office/officeart/2005/8/layout/vList5"/>
    <dgm:cxn modelId="{6B5CF7B9-B22B-47B3-93B0-2032F0C50077}" type="presParOf" srcId="{7AF82E87-FF43-4FAE-ABFD-6C736F1A3635}" destId="{2446135B-973A-4D7E-9495-24F38995547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127380-C65F-4EC6-9413-6D18915E94EF}" type="doc">
      <dgm:prSet loTypeId="urn:microsoft.com/office/officeart/2005/8/layout/default" loCatId="list" qsTypeId="urn:microsoft.com/office/officeart/2005/8/quickstyle/simple4" qsCatId="simple" csTypeId="urn:microsoft.com/office/officeart/2005/8/colors/accent2_5" csCatId="accent2" phldr="1"/>
      <dgm:spPr/>
      <dgm:t>
        <a:bodyPr/>
        <a:lstStyle/>
        <a:p>
          <a:endParaRPr lang="en-US"/>
        </a:p>
      </dgm:t>
    </dgm:pt>
    <dgm:pt modelId="{880D73D3-2067-47F6-B4EE-58F2B65606C8}">
      <dgm:prSet custT="1"/>
      <dgm:spPr>
        <a:solidFill>
          <a:srgbClr val="C00000"/>
        </a:solidFill>
      </dgm:spPr>
      <dgm:t>
        <a:bodyPr/>
        <a:lstStyle/>
        <a:p>
          <a:pPr rtl="0"/>
          <a:r>
            <a:rPr lang="en-US" sz="2800" b="1" dirty="0">
              <a:latin typeface="+mj-lt"/>
            </a:rPr>
            <a:t>Trauma</a:t>
          </a:r>
          <a:endParaRPr lang="en-AU" sz="1500" b="1" dirty="0">
            <a:latin typeface="+mj-lt"/>
          </a:endParaRPr>
        </a:p>
      </dgm:t>
    </dgm:pt>
    <dgm:pt modelId="{9B627EAA-6B1B-446E-99B3-3109B1461BB0}" type="parTrans" cxnId="{828AA01E-3A12-47AA-99E7-31320CF6968B}">
      <dgm:prSet/>
      <dgm:spPr/>
      <dgm:t>
        <a:bodyPr/>
        <a:lstStyle/>
        <a:p>
          <a:endParaRPr lang="en-US"/>
        </a:p>
      </dgm:t>
    </dgm:pt>
    <dgm:pt modelId="{DD1DC963-2A95-40CA-9D8E-B7A76A66664D}" type="sibTrans" cxnId="{828AA01E-3A12-47AA-99E7-31320CF6968B}">
      <dgm:prSet/>
      <dgm:spPr/>
      <dgm:t>
        <a:bodyPr/>
        <a:lstStyle/>
        <a:p>
          <a:endParaRPr lang="en-US"/>
        </a:p>
      </dgm:t>
    </dgm:pt>
    <dgm:pt modelId="{7DBE118E-411F-452C-81D6-CF7D589715C0}">
      <dgm:prSet custT="1"/>
      <dgm:spPr>
        <a:solidFill>
          <a:srgbClr val="FFC000"/>
        </a:solidFill>
      </dgm:spPr>
      <dgm:t>
        <a:bodyPr/>
        <a:lstStyle/>
        <a:p>
          <a:pPr rtl="0"/>
          <a:r>
            <a:rPr lang="en-US" sz="2000" b="1" dirty="0">
              <a:latin typeface="+mj-lt"/>
            </a:rPr>
            <a:t>Mental health issues including depression and anxiety</a:t>
          </a:r>
          <a:endParaRPr lang="en-AU" sz="2000" b="1" dirty="0">
            <a:latin typeface="+mj-lt"/>
          </a:endParaRPr>
        </a:p>
      </dgm:t>
    </dgm:pt>
    <dgm:pt modelId="{7FD252D9-B161-43ED-92A6-3E67633F40F2}" type="parTrans" cxnId="{1A50684C-FE8C-4820-8B55-D96E77A99999}">
      <dgm:prSet/>
      <dgm:spPr/>
      <dgm:t>
        <a:bodyPr/>
        <a:lstStyle/>
        <a:p>
          <a:endParaRPr lang="en-US"/>
        </a:p>
      </dgm:t>
    </dgm:pt>
    <dgm:pt modelId="{D7CDAFD7-F587-4B90-8E97-46090EDD72D5}" type="sibTrans" cxnId="{1A50684C-FE8C-4820-8B55-D96E77A99999}">
      <dgm:prSet/>
      <dgm:spPr/>
      <dgm:t>
        <a:bodyPr/>
        <a:lstStyle/>
        <a:p>
          <a:endParaRPr lang="en-US"/>
        </a:p>
      </dgm:t>
    </dgm:pt>
    <dgm:pt modelId="{ACA409BB-0309-41FE-BCBC-0743419B9D39}">
      <dgm:prSet custT="1"/>
      <dgm:spPr>
        <a:solidFill>
          <a:srgbClr val="4472C4"/>
        </a:solidFill>
      </dgm:spPr>
      <dgm:t>
        <a:bodyPr/>
        <a:lstStyle/>
        <a:p>
          <a:pPr rtl="0"/>
          <a:r>
            <a:rPr lang="en-US" sz="2400" b="1" dirty="0">
              <a:latin typeface="+mj-lt"/>
            </a:rPr>
            <a:t>Learning</a:t>
          </a:r>
          <a:r>
            <a:rPr lang="en-US" sz="2400" dirty="0">
              <a:latin typeface="+mj-lt"/>
            </a:rPr>
            <a:t> </a:t>
          </a:r>
          <a:r>
            <a:rPr lang="en-US" sz="2400" b="1" dirty="0">
              <a:latin typeface="+mj-lt"/>
            </a:rPr>
            <a:t>difficulties</a:t>
          </a:r>
          <a:endParaRPr lang="en-AU" sz="2400" b="1" dirty="0">
            <a:latin typeface="+mj-lt"/>
          </a:endParaRPr>
        </a:p>
      </dgm:t>
    </dgm:pt>
    <dgm:pt modelId="{0A78CAE4-BA8E-44DA-B981-58888E6D4513}" type="parTrans" cxnId="{61AD3C9E-AE22-4446-A551-B15312D80AD6}">
      <dgm:prSet/>
      <dgm:spPr/>
      <dgm:t>
        <a:bodyPr/>
        <a:lstStyle/>
        <a:p>
          <a:endParaRPr lang="en-US"/>
        </a:p>
      </dgm:t>
    </dgm:pt>
    <dgm:pt modelId="{6BD332A2-1690-46CC-A4AD-CE14D796B53C}" type="sibTrans" cxnId="{61AD3C9E-AE22-4446-A551-B15312D80AD6}">
      <dgm:prSet/>
      <dgm:spPr/>
      <dgm:t>
        <a:bodyPr/>
        <a:lstStyle/>
        <a:p>
          <a:endParaRPr lang="en-US"/>
        </a:p>
      </dgm:t>
    </dgm:pt>
    <dgm:pt modelId="{22B1C3E7-E8C9-4861-898E-39B75BBF2D42}">
      <dgm:prSet custT="1"/>
      <dgm:spPr>
        <a:solidFill>
          <a:srgbClr val="70AD47"/>
        </a:solidFill>
      </dgm:spPr>
      <dgm:t>
        <a:bodyPr/>
        <a:lstStyle/>
        <a:p>
          <a:pPr rtl="0"/>
          <a:r>
            <a:rPr lang="en-US" sz="2400" b="1" dirty="0">
              <a:latin typeface="+mj-lt"/>
            </a:rPr>
            <a:t>Drug</a:t>
          </a:r>
          <a:br>
            <a:rPr lang="en-US" sz="2400" b="1" dirty="0">
              <a:latin typeface="+mj-lt"/>
            </a:rPr>
          </a:br>
          <a:r>
            <a:rPr lang="en-US" sz="2400" b="1" dirty="0">
              <a:latin typeface="+mj-lt"/>
            </a:rPr>
            <a:t>and alcohol misuse</a:t>
          </a:r>
          <a:endParaRPr lang="en-AU" sz="2400" b="1" dirty="0">
            <a:latin typeface="+mj-lt"/>
          </a:endParaRPr>
        </a:p>
      </dgm:t>
    </dgm:pt>
    <dgm:pt modelId="{DB947553-DEAD-48EB-9EC4-239202DC44CB}" type="parTrans" cxnId="{30E6243F-1E8B-4D21-B030-D88256246983}">
      <dgm:prSet/>
      <dgm:spPr/>
      <dgm:t>
        <a:bodyPr/>
        <a:lstStyle/>
        <a:p>
          <a:endParaRPr lang="en-US"/>
        </a:p>
      </dgm:t>
    </dgm:pt>
    <dgm:pt modelId="{339A2FF8-E588-460A-A00C-D25577E0B1C6}" type="sibTrans" cxnId="{30E6243F-1E8B-4D21-B030-D88256246983}">
      <dgm:prSet/>
      <dgm:spPr/>
      <dgm:t>
        <a:bodyPr/>
        <a:lstStyle/>
        <a:p>
          <a:endParaRPr lang="en-US"/>
        </a:p>
      </dgm:t>
    </dgm:pt>
    <dgm:pt modelId="{A59F8219-261E-43E7-8A0E-451C414E2479}">
      <dgm:prSet custT="1"/>
      <dgm:spPr>
        <a:solidFill>
          <a:srgbClr val="E38B2C"/>
        </a:solidFill>
      </dgm:spPr>
      <dgm:t>
        <a:bodyPr/>
        <a:lstStyle/>
        <a:p>
          <a:pPr rtl="0"/>
          <a:r>
            <a:rPr lang="en-US" sz="2400" b="1" dirty="0">
              <a:latin typeface="+mj-lt"/>
            </a:rPr>
            <a:t>Post traumatic stress disorder </a:t>
          </a:r>
          <a:endParaRPr lang="en-AU" sz="2400" b="1" dirty="0">
            <a:latin typeface="+mj-lt"/>
          </a:endParaRPr>
        </a:p>
      </dgm:t>
    </dgm:pt>
    <dgm:pt modelId="{F41135B2-9A84-4626-958E-D4DB3C4D0CDF}" type="parTrans" cxnId="{671A56E2-F0B8-4F5F-985C-5E63276419FE}">
      <dgm:prSet/>
      <dgm:spPr/>
      <dgm:t>
        <a:bodyPr/>
        <a:lstStyle/>
        <a:p>
          <a:endParaRPr lang="en-US"/>
        </a:p>
      </dgm:t>
    </dgm:pt>
    <dgm:pt modelId="{D000C504-308F-4EC1-A217-9BAAF10D68BB}" type="sibTrans" cxnId="{671A56E2-F0B8-4F5F-985C-5E63276419FE}">
      <dgm:prSet/>
      <dgm:spPr/>
      <dgm:t>
        <a:bodyPr/>
        <a:lstStyle/>
        <a:p>
          <a:endParaRPr lang="en-US"/>
        </a:p>
      </dgm:t>
    </dgm:pt>
    <dgm:pt modelId="{FE13513E-C05E-4079-9C10-8337D476D4FC}">
      <dgm:prSet custT="1"/>
      <dgm:spPr>
        <a:solidFill>
          <a:srgbClr val="00ABCA"/>
        </a:solidFill>
      </dgm:spPr>
      <dgm:t>
        <a:bodyPr/>
        <a:lstStyle/>
        <a:p>
          <a:pPr rtl="0"/>
          <a:r>
            <a:rPr lang="en-US" sz="2400" b="1" dirty="0">
              <a:latin typeface="+mj-lt"/>
            </a:rPr>
            <a:t>Aggression</a:t>
          </a:r>
          <a:br>
            <a:rPr lang="en-US" sz="2400" b="1" dirty="0">
              <a:latin typeface="+mj-lt"/>
            </a:rPr>
          </a:br>
          <a:r>
            <a:rPr lang="en-US" sz="2400" b="1" dirty="0">
              <a:latin typeface="+mj-lt"/>
            </a:rPr>
            <a:t>and violent </a:t>
          </a:r>
          <a:r>
            <a:rPr lang="en-US" sz="2400" b="1" dirty="0" err="1">
              <a:latin typeface="+mj-lt"/>
            </a:rPr>
            <a:t>behaviour</a:t>
          </a:r>
          <a:endParaRPr lang="en-AU" sz="2400" b="1" dirty="0">
            <a:latin typeface="+mj-lt"/>
          </a:endParaRPr>
        </a:p>
      </dgm:t>
    </dgm:pt>
    <dgm:pt modelId="{3EB0C3B2-19BB-4E81-B19D-8304EEE40D3C}" type="parTrans" cxnId="{6C878454-8144-4235-85B1-9A18661185F5}">
      <dgm:prSet/>
      <dgm:spPr/>
      <dgm:t>
        <a:bodyPr/>
        <a:lstStyle/>
        <a:p>
          <a:endParaRPr lang="en-US"/>
        </a:p>
      </dgm:t>
    </dgm:pt>
    <dgm:pt modelId="{75572590-5574-45A3-8373-9E9981CF2B57}" type="sibTrans" cxnId="{6C878454-8144-4235-85B1-9A18661185F5}">
      <dgm:prSet/>
      <dgm:spPr/>
      <dgm:t>
        <a:bodyPr/>
        <a:lstStyle/>
        <a:p>
          <a:endParaRPr lang="en-US"/>
        </a:p>
      </dgm:t>
    </dgm:pt>
    <dgm:pt modelId="{9B2118C7-3D15-4203-83A5-3696B25F3532}">
      <dgm:prSet custT="1"/>
      <dgm:spPr>
        <a:solidFill>
          <a:srgbClr val="C00000"/>
        </a:solidFill>
      </dgm:spPr>
      <dgm:t>
        <a:bodyPr/>
        <a:lstStyle/>
        <a:p>
          <a:pPr rtl="0"/>
          <a:r>
            <a:rPr lang="en-US" sz="2400" b="1" dirty="0">
              <a:latin typeface="+mj-lt"/>
            </a:rPr>
            <a:t>Cognitive</a:t>
          </a:r>
          <a:br>
            <a:rPr lang="en-US" sz="2400" b="1" dirty="0">
              <a:latin typeface="+mj-lt"/>
            </a:rPr>
          </a:br>
          <a:r>
            <a:rPr lang="en-US" sz="2400" b="1" dirty="0">
              <a:latin typeface="+mj-lt"/>
            </a:rPr>
            <a:t>and </a:t>
          </a:r>
          <a:r>
            <a:rPr lang="en-US" sz="2400" b="1" dirty="0" err="1">
              <a:latin typeface="+mj-lt"/>
            </a:rPr>
            <a:t>behavioural</a:t>
          </a:r>
          <a:r>
            <a:rPr lang="en-US" sz="2400" b="1" dirty="0">
              <a:latin typeface="+mj-lt"/>
            </a:rPr>
            <a:t> issues</a:t>
          </a:r>
          <a:endParaRPr lang="en-AU" sz="2400" b="1" dirty="0">
            <a:latin typeface="+mj-lt"/>
          </a:endParaRPr>
        </a:p>
      </dgm:t>
    </dgm:pt>
    <dgm:pt modelId="{FD3ADFD3-94BA-4D73-9C51-5AF8A31F1F27}" type="parTrans" cxnId="{D65086D8-B24B-4FF6-9D5B-0536477FE925}">
      <dgm:prSet/>
      <dgm:spPr/>
      <dgm:t>
        <a:bodyPr/>
        <a:lstStyle/>
        <a:p>
          <a:endParaRPr lang="en-US"/>
        </a:p>
      </dgm:t>
    </dgm:pt>
    <dgm:pt modelId="{FF1E12C8-0744-45A1-A21D-F74EDDFC2DB9}" type="sibTrans" cxnId="{D65086D8-B24B-4FF6-9D5B-0536477FE925}">
      <dgm:prSet/>
      <dgm:spPr/>
      <dgm:t>
        <a:bodyPr/>
        <a:lstStyle/>
        <a:p>
          <a:endParaRPr lang="en-US"/>
        </a:p>
      </dgm:t>
    </dgm:pt>
    <dgm:pt modelId="{90973564-0B1E-46FA-BB54-EC8845CBA6D4}" type="pres">
      <dgm:prSet presAssocID="{84127380-C65F-4EC6-9413-6D18915E94EF}" presName="diagram" presStyleCnt="0">
        <dgm:presLayoutVars>
          <dgm:dir/>
          <dgm:resizeHandles val="exact"/>
        </dgm:presLayoutVars>
      </dgm:prSet>
      <dgm:spPr/>
      <dgm:t>
        <a:bodyPr/>
        <a:lstStyle/>
        <a:p>
          <a:endParaRPr lang="en-US"/>
        </a:p>
      </dgm:t>
    </dgm:pt>
    <dgm:pt modelId="{28446E2D-5EA7-4499-9A25-187041EE6A42}" type="pres">
      <dgm:prSet presAssocID="{880D73D3-2067-47F6-B4EE-58F2B65606C8}" presName="node" presStyleLbl="node1" presStyleIdx="0" presStyleCnt="7">
        <dgm:presLayoutVars>
          <dgm:bulletEnabled val="1"/>
        </dgm:presLayoutVars>
      </dgm:prSet>
      <dgm:spPr/>
      <dgm:t>
        <a:bodyPr/>
        <a:lstStyle/>
        <a:p>
          <a:endParaRPr lang="en-US"/>
        </a:p>
      </dgm:t>
    </dgm:pt>
    <dgm:pt modelId="{E3FED378-DAF1-4255-B5F9-1788338B29A3}" type="pres">
      <dgm:prSet presAssocID="{DD1DC963-2A95-40CA-9D8E-B7A76A66664D}" presName="sibTrans" presStyleCnt="0"/>
      <dgm:spPr/>
    </dgm:pt>
    <dgm:pt modelId="{2641E382-DE0D-4212-A336-CD87BD2F616B}" type="pres">
      <dgm:prSet presAssocID="{7DBE118E-411F-452C-81D6-CF7D589715C0}" presName="node" presStyleLbl="node1" presStyleIdx="1" presStyleCnt="7">
        <dgm:presLayoutVars>
          <dgm:bulletEnabled val="1"/>
        </dgm:presLayoutVars>
      </dgm:prSet>
      <dgm:spPr/>
      <dgm:t>
        <a:bodyPr/>
        <a:lstStyle/>
        <a:p>
          <a:endParaRPr lang="en-US"/>
        </a:p>
      </dgm:t>
    </dgm:pt>
    <dgm:pt modelId="{8F614317-39CF-4403-8074-70A65142A15D}" type="pres">
      <dgm:prSet presAssocID="{D7CDAFD7-F587-4B90-8E97-46090EDD72D5}" presName="sibTrans" presStyleCnt="0"/>
      <dgm:spPr/>
    </dgm:pt>
    <dgm:pt modelId="{BE141DC9-0C92-4A05-8167-02C72F59AAA8}" type="pres">
      <dgm:prSet presAssocID="{ACA409BB-0309-41FE-BCBC-0743419B9D39}" presName="node" presStyleLbl="node1" presStyleIdx="2" presStyleCnt="7">
        <dgm:presLayoutVars>
          <dgm:bulletEnabled val="1"/>
        </dgm:presLayoutVars>
      </dgm:prSet>
      <dgm:spPr/>
      <dgm:t>
        <a:bodyPr/>
        <a:lstStyle/>
        <a:p>
          <a:endParaRPr lang="en-US"/>
        </a:p>
      </dgm:t>
    </dgm:pt>
    <dgm:pt modelId="{C3F52CB7-FD70-45C7-BEF8-B8EF4C69F9EB}" type="pres">
      <dgm:prSet presAssocID="{6BD332A2-1690-46CC-A4AD-CE14D796B53C}" presName="sibTrans" presStyleCnt="0"/>
      <dgm:spPr/>
    </dgm:pt>
    <dgm:pt modelId="{2F145C8B-D408-436C-AD7B-4B284B1FDDAE}" type="pres">
      <dgm:prSet presAssocID="{22B1C3E7-E8C9-4861-898E-39B75BBF2D42}" presName="node" presStyleLbl="node1" presStyleIdx="3" presStyleCnt="7">
        <dgm:presLayoutVars>
          <dgm:bulletEnabled val="1"/>
        </dgm:presLayoutVars>
      </dgm:prSet>
      <dgm:spPr/>
      <dgm:t>
        <a:bodyPr/>
        <a:lstStyle/>
        <a:p>
          <a:endParaRPr lang="en-US"/>
        </a:p>
      </dgm:t>
    </dgm:pt>
    <dgm:pt modelId="{A58C031C-3569-42D4-8709-A926489897B5}" type="pres">
      <dgm:prSet presAssocID="{339A2FF8-E588-460A-A00C-D25577E0B1C6}" presName="sibTrans" presStyleCnt="0"/>
      <dgm:spPr/>
    </dgm:pt>
    <dgm:pt modelId="{D2136DED-64A6-4C76-A9B7-8AD58AACFFA2}" type="pres">
      <dgm:prSet presAssocID="{A59F8219-261E-43E7-8A0E-451C414E2479}" presName="node" presStyleLbl="node1" presStyleIdx="4" presStyleCnt="7">
        <dgm:presLayoutVars>
          <dgm:bulletEnabled val="1"/>
        </dgm:presLayoutVars>
      </dgm:prSet>
      <dgm:spPr/>
      <dgm:t>
        <a:bodyPr/>
        <a:lstStyle/>
        <a:p>
          <a:endParaRPr lang="en-US"/>
        </a:p>
      </dgm:t>
    </dgm:pt>
    <dgm:pt modelId="{E8B39445-5C94-4E14-9221-FBDA08B466C1}" type="pres">
      <dgm:prSet presAssocID="{D000C504-308F-4EC1-A217-9BAAF10D68BB}" presName="sibTrans" presStyleCnt="0"/>
      <dgm:spPr/>
    </dgm:pt>
    <dgm:pt modelId="{01203D10-8574-44D5-852F-24DA99E930DD}" type="pres">
      <dgm:prSet presAssocID="{FE13513E-C05E-4079-9C10-8337D476D4FC}" presName="node" presStyleLbl="node1" presStyleIdx="5" presStyleCnt="7">
        <dgm:presLayoutVars>
          <dgm:bulletEnabled val="1"/>
        </dgm:presLayoutVars>
      </dgm:prSet>
      <dgm:spPr/>
      <dgm:t>
        <a:bodyPr/>
        <a:lstStyle/>
        <a:p>
          <a:endParaRPr lang="en-US"/>
        </a:p>
      </dgm:t>
    </dgm:pt>
    <dgm:pt modelId="{5273FE88-F003-4487-919E-315EAA6EC4C8}" type="pres">
      <dgm:prSet presAssocID="{75572590-5574-45A3-8373-9E9981CF2B57}" presName="sibTrans" presStyleCnt="0"/>
      <dgm:spPr/>
    </dgm:pt>
    <dgm:pt modelId="{4C4CFFC1-8E1F-4001-B8A0-6C276FF3E786}" type="pres">
      <dgm:prSet presAssocID="{9B2118C7-3D15-4203-83A5-3696B25F3532}" presName="node" presStyleLbl="node1" presStyleIdx="6" presStyleCnt="7">
        <dgm:presLayoutVars>
          <dgm:bulletEnabled val="1"/>
        </dgm:presLayoutVars>
      </dgm:prSet>
      <dgm:spPr/>
      <dgm:t>
        <a:bodyPr/>
        <a:lstStyle/>
        <a:p>
          <a:endParaRPr lang="en-US"/>
        </a:p>
      </dgm:t>
    </dgm:pt>
  </dgm:ptLst>
  <dgm:cxnLst>
    <dgm:cxn modelId="{AA382509-47C2-4816-92C2-8EB19BC5652C}" type="presOf" srcId="{7DBE118E-411F-452C-81D6-CF7D589715C0}" destId="{2641E382-DE0D-4212-A336-CD87BD2F616B}" srcOrd="0" destOrd="0" presId="urn:microsoft.com/office/officeart/2005/8/layout/default"/>
    <dgm:cxn modelId="{485832C9-F7BA-4E4F-A828-1EEC0802E633}" type="presOf" srcId="{22B1C3E7-E8C9-4861-898E-39B75BBF2D42}" destId="{2F145C8B-D408-436C-AD7B-4B284B1FDDAE}" srcOrd="0" destOrd="0" presId="urn:microsoft.com/office/officeart/2005/8/layout/default"/>
    <dgm:cxn modelId="{D252B605-37DF-423F-BD08-7B2EF3A9E901}" type="presOf" srcId="{9B2118C7-3D15-4203-83A5-3696B25F3532}" destId="{4C4CFFC1-8E1F-4001-B8A0-6C276FF3E786}" srcOrd="0" destOrd="0" presId="urn:microsoft.com/office/officeart/2005/8/layout/default"/>
    <dgm:cxn modelId="{CAFD5182-F7B8-4810-BC81-EE6A97977D47}" type="presOf" srcId="{FE13513E-C05E-4079-9C10-8337D476D4FC}" destId="{01203D10-8574-44D5-852F-24DA99E930DD}" srcOrd="0" destOrd="0" presId="urn:microsoft.com/office/officeart/2005/8/layout/default"/>
    <dgm:cxn modelId="{30E6243F-1E8B-4D21-B030-D88256246983}" srcId="{84127380-C65F-4EC6-9413-6D18915E94EF}" destId="{22B1C3E7-E8C9-4861-898E-39B75BBF2D42}" srcOrd="3" destOrd="0" parTransId="{DB947553-DEAD-48EB-9EC4-239202DC44CB}" sibTransId="{339A2FF8-E588-460A-A00C-D25577E0B1C6}"/>
    <dgm:cxn modelId="{6C878454-8144-4235-85B1-9A18661185F5}" srcId="{84127380-C65F-4EC6-9413-6D18915E94EF}" destId="{FE13513E-C05E-4079-9C10-8337D476D4FC}" srcOrd="5" destOrd="0" parTransId="{3EB0C3B2-19BB-4E81-B19D-8304EEE40D3C}" sibTransId="{75572590-5574-45A3-8373-9E9981CF2B57}"/>
    <dgm:cxn modelId="{3DFA1DCB-7278-4BF3-A4DF-A831E74EB3E9}" type="presOf" srcId="{84127380-C65F-4EC6-9413-6D18915E94EF}" destId="{90973564-0B1E-46FA-BB54-EC8845CBA6D4}" srcOrd="0" destOrd="0" presId="urn:microsoft.com/office/officeart/2005/8/layout/default"/>
    <dgm:cxn modelId="{D65086D8-B24B-4FF6-9D5B-0536477FE925}" srcId="{84127380-C65F-4EC6-9413-6D18915E94EF}" destId="{9B2118C7-3D15-4203-83A5-3696B25F3532}" srcOrd="6" destOrd="0" parTransId="{FD3ADFD3-94BA-4D73-9C51-5AF8A31F1F27}" sibTransId="{FF1E12C8-0744-45A1-A21D-F74EDDFC2DB9}"/>
    <dgm:cxn modelId="{671A56E2-F0B8-4F5F-985C-5E63276419FE}" srcId="{84127380-C65F-4EC6-9413-6D18915E94EF}" destId="{A59F8219-261E-43E7-8A0E-451C414E2479}" srcOrd="4" destOrd="0" parTransId="{F41135B2-9A84-4626-958E-D4DB3C4D0CDF}" sibTransId="{D000C504-308F-4EC1-A217-9BAAF10D68BB}"/>
    <dgm:cxn modelId="{1A50684C-FE8C-4820-8B55-D96E77A99999}" srcId="{84127380-C65F-4EC6-9413-6D18915E94EF}" destId="{7DBE118E-411F-452C-81D6-CF7D589715C0}" srcOrd="1" destOrd="0" parTransId="{7FD252D9-B161-43ED-92A6-3E67633F40F2}" sibTransId="{D7CDAFD7-F587-4B90-8E97-46090EDD72D5}"/>
    <dgm:cxn modelId="{8E5AB4AE-A722-4C53-838F-ADCAC93DDFD5}" type="presOf" srcId="{ACA409BB-0309-41FE-BCBC-0743419B9D39}" destId="{BE141DC9-0C92-4A05-8167-02C72F59AAA8}" srcOrd="0" destOrd="0" presId="urn:microsoft.com/office/officeart/2005/8/layout/default"/>
    <dgm:cxn modelId="{C7734694-80CA-4D47-A494-A1BBFAB6E97A}" type="presOf" srcId="{A59F8219-261E-43E7-8A0E-451C414E2479}" destId="{D2136DED-64A6-4C76-A9B7-8AD58AACFFA2}" srcOrd="0" destOrd="0" presId="urn:microsoft.com/office/officeart/2005/8/layout/default"/>
    <dgm:cxn modelId="{828AA01E-3A12-47AA-99E7-31320CF6968B}" srcId="{84127380-C65F-4EC6-9413-6D18915E94EF}" destId="{880D73D3-2067-47F6-B4EE-58F2B65606C8}" srcOrd="0" destOrd="0" parTransId="{9B627EAA-6B1B-446E-99B3-3109B1461BB0}" sibTransId="{DD1DC963-2A95-40CA-9D8E-B7A76A66664D}"/>
    <dgm:cxn modelId="{5922148C-61DD-4DD4-8DF2-5940AA6F48C5}" type="presOf" srcId="{880D73D3-2067-47F6-B4EE-58F2B65606C8}" destId="{28446E2D-5EA7-4499-9A25-187041EE6A42}" srcOrd="0" destOrd="0" presId="urn:microsoft.com/office/officeart/2005/8/layout/default"/>
    <dgm:cxn modelId="{61AD3C9E-AE22-4446-A551-B15312D80AD6}" srcId="{84127380-C65F-4EC6-9413-6D18915E94EF}" destId="{ACA409BB-0309-41FE-BCBC-0743419B9D39}" srcOrd="2" destOrd="0" parTransId="{0A78CAE4-BA8E-44DA-B981-58888E6D4513}" sibTransId="{6BD332A2-1690-46CC-A4AD-CE14D796B53C}"/>
    <dgm:cxn modelId="{C4299A34-BC28-4160-839A-76C58D27B9F0}" type="presParOf" srcId="{90973564-0B1E-46FA-BB54-EC8845CBA6D4}" destId="{28446E2D-5EA7-4499-9A25-187041EE6A42}" srcOrd="0" destOrd="0" presId="urn:microsoft.com/office/officeart/2005/8/layout/default"/>
    <dgm:cxn modelId="{EB5357BF-B60D-4722-8FA8-E557E21C3DCD}" type="presParOf" srcId="{90973564-0B1E-46FA-BB54-EC8845CBA6D4}" destId="{E3FED378-DAF1-4255-B5F9-1788338B29A3}" srcOrd="1" destOrd="0" presId="urn:microsoft.com/office/officeart/2005/8/layout/default"/>
    <dgm:cxn modelId="{E0FD7F47-C039-47A5-A13A-A90F24EE807A}" type="presParOf" srcId="{90973564-0B1E-46FA-BB54-EC8845CBA6D4}" destId="{2641E382-DE0D-4212-A336-CD87BD2F616B}" srcOrd="2" destOrd="0" presId="urn:microsoft.com/office/officeart/2005/8/layout/default"/>
    <dgm:cxn modelId="{D4168993-5663-418B-9FD3-461FA8F3D885}" type="presParOf" srcId="{90973564-0B1E-46FA-BB54-EC8845CBA6D4}" destId="{8F614317-39CF-4403-8074-70A65142A15D}" srcOrd="3" destOrd="0" presId="urn:microsoft.com/office/officeart/2005/8/layout/default"/>
    <dgm:cxn modelId="{D357C675-02C8-4128-AC3B-70BA78B305A9}" type="presParOf" srcId="{90973564-0B1E-46FA-BB54-EC8845CBA6D4}" destId="{BE141DC9-0C92-4A05-8167-02C72F59AAA8}" srcOrd="4" destOrd="0" presId="urn:microsoft.com/office/officeart/2005/8/layout/default"/>
    <dgm:cxn modelId="{8B546351-457B-4426-8B2C-C1A4D2B6D615}" type="presParOf" srcId="{90973564-0B1E-46FA-BB54-EC8845CBA6D4}" destId="{C3F52CB7-FD70-45C7-BEF8-B8EF4C69F9EB}" srcOrd="5" destOrd="0" presId="urn:microsoft.com/office/officeart/2005/8/layout/default"/>
    <dgm:cxn modelId="{D815EEBC-F339-4D95-916A-9442028A9101}" type="presParOf" srcId="{90973564-0B1E-46FA-BB54-EC8845CBA6D4}" destId="{2F145C8B-D408-436C-AD7B-4B284B1FDDAE}" srcOrd="6" destOrd="0" presId="urn:microsoft.com/office/officeart/2005/8/layout/default"/>
    <dgm:cxn modelId="{2002F294-7058-4D20-B550-B0EB86C7D1F6}" type="presParOf" srcId="{90973564-0B1E-46FA-BB54-EC8845CBA6D4}" destId="{A58C031C-3569-42D4-8709-A926489897B5}" srcOrd="7" destOrd="0" presId="urn:microsoft.com/office/officeart/2005/8/layout/default"/>
    <dgm:cxn modelId="{7519FFE0-765C-484D-AE74-7DCF34FCA94A}" type="presParOf" srcId="{90973564-0B1E-46FA-BB54-EC8845CBA6D4}" destId="{D2136DED-64A6-4C76-A9B7-8AD58AACFFA2}" srcOrd="8" destOrd="0" presId="urn:microsoft.com/office/officeart/2005/8/layout/default"/>
    <dgm:cxn modelId="{CB61DE92-D8F5-46C5-8C1F-29E586ED863F}" type="presParOf" srcId="{90973564-0B1E-46FA-BB54-EC8845CBA6D4}" destId="{E8B39445-5C94-4E14-9221-FBDA08B466C1}" srcOrd="9" destOrd="0" presId="urn:microsoft.com/office/officeart/2005/8/layout/default"/>
    <dgm:cxn modelId="{949388F7-FF63-40DB-AE95-1A93002DE2A5}" type="presParOf" srcId="{90973564-0B1E-46FA-BB54-EC8845CBA6D4}" destId="{01203D10-8574-44D5-852F-24DA99E930DD}" srcOrd="10" destOrd="0" presId="urn:microsoft.com/office/officeart/2005/8/layout/default"/>
    <dgm:cxn modelId="{E4123D76-97CB-4518-81C9-C6FE9A26502E}" type="presParOf" srcId="{90973564-0B1E-46FA-BB54-EC8845CBA6D4}" destId="{5273FE88-F003-4487-919E-315EAA6EC4C8}" srcOrd="11" destOrd="0" presId="urn:microsoft.com/office/officeart/2005/8/layout/default"/>
    <dgm:cxn modelId="{7374AB0C-725E-4EC1-838E-3ADB57FB60ED}" type="presParOf" srcId="{90973564-0B1E-46FA-BB54-EC8845CBA6D4}" destId="{4C4CFFC1-8E1F-4001-B8A0-6C276FF3E786}"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C80FD5-E02B-4CA3-BFD3-E6F590A97C5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10581DF-3844-42DC-9FDB-53D9F182D359}">
      <dgm:prSet phldrT="[Text]" custT="1"/>
      <dgm:spPr>
        <a:solidFill>
          <a:srgbClr val="C00000"/>
        </a:solidFill>
      </dgm:spPr>
      <dgm:t>
        <a:bodyPr anchor="ctr"/>
        <a:lstStyle/>
        <a:p>
          <a:r>
            <a:rPr lang="en-US" sz="2400" dirty="0">
              <a:latin typeface="+mj-lt"/>
            </a:rPr>
            <a:t>Failure to Disclose</a:t>
          </a:r>
        </a:p>
      </dgm:t>
    </dgm:pt>
    <dgm:pt modelId="{DD57212C-7117-40C0-A591-861964475581}" type="parTrans" cxnId="{DB3B92FD-C245-4086-A024-9CFBABBDECA8}">
      <dgm:prSet/>
      <dgm:spPr/>
      <dgm:t>
        <a:bodyPr/>
        <a:lstStyle/>
        <a:p>
          <a:endParaRPr lang="en-US"/>
        </a:p>
      </dgm:t>
    </dgm:pt>
    <dgm:pt modelId="{D775996B-B71C-453B-B859-EFC92880966E}" type="sibTrans" cxnId="{DB3B92FD-C245-4086-A024-9CFBABBDECA8}">
      <dgm:prSet/>
      <dgm:spPr/>
      <dgm:t>
        <a:bodyPr/>
        <a:lstStyle/>
        <a:p>
          <a:endParaRPr lang="en-US"/>
        </a:p>
      </dgm:t>
    </dgm:pt>
    <dgm:pt modelId="{23C72F30-D262-4320-A99A-BAF08641AED3}">
      <dgm:prSet phldrT="[Text]" custT="1"/>
      <dgm:spPr>
        <a:solidFill>
          <a:srgbClr val="00ABCA"/>
        </a:solidFill>
      </dgm:spPr>
      <dgm:t>
        <a:bodyPr anchor="ctr"/>
        <a:lstStyle/>
        <a:p>
          <a:r>
            <a:rPr lang="en-US" sz="2400" dirty="0">
              <a:latin typeface="+mj-lt"/>
            </a:rPr>
            <a:t>Victorian Child Safe Standards &amp; Reportable Conduct Scheme</a:t>
          </a:r>
        </a:p>
      </dgm:t>
    </dgm:pt>
    <dgm:pt modelId="{0744A2BA-7A49-4872-9094-ABA4CCDE4D95}" type="parTrans" cxnId="{6CE537E5-399D-4F75-BB59-109460D0F651}">
      <dgm:prSet/>
      <dgm:spPr/>
      <dgm:t>
        <a:bodyPr/>
        <a:lstStyle/>
        <a:p>
          <a:endParaRPr lang="en-US"/>
        </a:p>
      </dgm:t>
    </dgm:pt>
    <dgm:pt modelId="{CC759F57-A837-4493-BB60-9296CD2FB943}" type="sibTrans" cxnId="{6CE537E5-399D-4F75-BB59-109460D0F651}">
      <dgm:prSet/>
      <dgm:spPr/>
      <dgm:t>
        <a:bodyPr/>
        <a:lstStyle/>
        <a:p>
          <a:endParaRPr lang="en-US"/>
        </a:p>
      </dgm:t>
    </dgm:pt>
    <dgm:pt modelId="{3C06D575-858F-4C82-9758-497DA5183935}" type="pres">
      <dgm:prSet presAssocID="{DDC80FD5-E02B-4CA3-BFD3-E6F590A97C5A}" presName="linear" presStyleCnt="0">
        <dgm:presLayoutVars>
          <dgm:dir/>
          <dgm:resizeHandles val="exact"/>
        </dgm:presLayoutVars>
      </dgm:prSet>
      <dgm:spPr/>
      <dgm:t>
        <a:bodyPr/>
        <a:lstStyle/>
        <a:p>
          <a:endParaRPr lang="en-US"/>
        </a:p>
      </dgm:t>
    </dgm:pt>
    <dgm:pt modelId="{6EA75651-C4AF-4D59-9F68-156D4AE6F0F0}" type="pres">
      <dgm:prSet presAssocID="{F10581DF-3844-42DC-9FDB-53D9F182D359}" presName="comp" presStyleCnt="0"/>
      <dgm:spPr/>
    </dgm:pt>
    <dgm:pt modelId="{1D91DD85-D1A0-4723-B72F-1EBEAFE9B858}" type="pres">
      <dgm:prSet presAssocID="{F10581DF-3844-42DC-9FDB-53D9F182D359}" presName="box" presStyleLbl="node1" presStyleIdx="0" presStyleCnt="2" custLinFactNeighborY="-541"/>
      <dgm:spPr/>
      <dgm:t>
        <a:bodyPr/>
        <a:lstStyle/>
        <a:p>
          <a:endParaRPr lang="en-US"/>
        </a:p>
      </dgm:t>
    </dgm:pt>
    <dgm:pt modelId="{51286556-C2C4-4B68-827E-D20E9AAEBF88}" type="pres">
      <dgm:prSet presAssocID="{F10581DF-3844-42DC-9FDB-53D9F182D359}" presName="img" presStyleLbl="fgImgPlace1" presStyleIdx="0" presStyleCnt="2" custScaleX="90093" custScaleY="60340"/>
      <dgm:spPr>
        <a:blipFill rotWithShape="1">
          <a:blip xmlns:r="http://schemas.openxmlformats.org/officeDocument/2006/relationships" r:embed="rId1"/>
          <a:stretch>
            <a:fillRect/>
          </a:stretch>
        </a:blipFill>
      </dgm:spPr>
    </dgm:pt>
    <dgm:pt modelId="{0BEEC910-99BE-4FB8-84A9-3595D5F5B81D}" type="pres">
      <dgm:prSet presAssocID="{F10581DF-3844-42DC-9FDB-53D9F182D359}" presName="text" presStyleLbl="node1" presStyleIdx="0" presStyleCnt="2">
        <dgm:presLayoutVars>
          <dgm:bulletEnabled val="1"/>
        </dgm:presLayoutVars>
      </dgm:prSet>
      <dgm:spPr/>
      <dgm:t>
        <a:bodyPr/>
        <a:lstStyle/>
        <a:p>
          <a:endParaRPr lang="en-US"/>
        </a:p>
      </dgm:t>
    </dgm:pt>
    <dgm:pt modelId="{1108079B-CD0A-40FD-9E28-7BEA611C4D8C}" type="pres">
      <dgm:prSet presAssocID="{D775996B-B71C-453B-B859-EFC92880966E}" presName="spacer" presStyleCnt="0"/>
      <dgm:spPr/>
    </dgm:pt>
    <dgm:pt modelId="{B05F25E2-84C2-4F60-9F41-F5E38628E932}" type="pres">
      <dgm:prSet presAssocID="{23C72F30-D262-4320-A99A-BAF08641AED3}" presName="comp" presStyleCnt="0"/>
      <dgm:spPr/>
    </dgm:pt>
    <dgm:pt modelId="{D833A7E0-5B6A-4FEF-8CBE-D3BA06580754}" type="pres">
      <dgm:prSet presAssocID="{23C72F30-D262-4320-A99A-BAF08641AED3}" presName="box" presStyleLbl="node1" presStyleIdx="1" presStyleCnt="2"/>
      <dgm:spPr/>
      <dgm:t>
        <a:bodyPr/>
        <a:lstStyle/>
        <a:p>
          <a:endParaRPr lang="en-US"/>
        </a:p>
      </dgm:t>
    </dgm:pt>
    <dgm:pt modelId="{E32CD301-5DB7-4382-B732-23D3530C44D9}" type="pres">
      <dgm:prSet presAssocID="{23C72F30-D262-4320-A99A-BAF08641AED3}" presName="img" presStyleLbl="fgImgPlace1" presStyleIdx="1" presStyleCnt="2" custScaleX="76282" custScaleY="63349"/>
      <dgm:spPr>
        <a:blipFill rotWithShape="1">
          <a:blip xmlns:r="http://schemas.openxmlformats.org/officeDocument/2006/relationships" r:embed="rId2"/>
          <a:stretch>
            <a:fillRect/>
          </a:stretch>
        </a:blipFill>
      </dgm:spPr>
    </dgm:pt>
    <dgm:pt modelId="{7EA6BAE6-AAA0-405A-B0CA-8F83137F8096}" type="pres">
      <dgm:prSet presAssocID="{23C72F30-D262-4320-A99A-BAF08641AED3}" presName="text" presStyleLbl="node1" presStyleIdx="1" presStyleCnt="2">
        <dgm:presLayoutVars>
          <dgm:bulletEnabled val="1"/>
        </dgm:presLayoutVars>
      </dgm:prSet>
      <dgm:spPr/>
      <dgm:t>
        <a:bodyPr/>
        <a:lstStyle/>
        <a:p>
          <a:endParaRPr lang="en-US"/>
        </a:p>
      </dgm:t>
    </dgm:pt>
  </dgm:ptLst>
  <dgm:cxnLst>
    <dgm:cxn modelId="{F82D2E05-B487-4D3C-9198-869673151503}" type="presOf" srcId="{F10581DF-3844-42DC-9FDB-53D9F182D359}" destId="{0BEEC910-99BE-4FB8-84A9-3595D5F5B81D}" srcOrd="1" destOrd="0" presId="urn:microsoft.com/office/officeart/2005/8/layout/vList4"/>
    <dgm:cxn modelId="{3F20D142-6070-4040-AE06-89A44B95A84C}" type="presOf" srcId="{F10581DF-3844-42DC-9FDB-53D9F182D359}" destId="{1D91DD85-D1A0-4723-B72F-1EBEAFE9B858}" srcOrd="0" destOrd="0" presId="urn:microsoft.com/office/officeart/2005/8/layout/vList4"/>
    <dgm:cxn modelId="{EDDA4793-A781-4DAA-957E-8A27AC4C3116}" type="presOf" srcId="{DDC80FD5-E02B-4CA3-BFD3-E6F590A97C5A}" destId="{3C06D575-858F-4C82-9758-497DA5183935}" srcOrd="0" destOrd="0" presId="urn:microsoft.com/office/officeart/2005/8/layout/vList4"/>
    <dgm:cxn modelId="{759EFC18-E006-4BB2-90E1-C19892B325ED}" type="presOf" srcId="{23C72F30-D262-4320-A99A-BAF08641AED3}" destId="{7EA6BAE6-AAA0-405A-B0CA-8F83137F8096}" srcOrd="1" destOrd="0" presId="urn:microsoft.com/office/officeart/2005/8/layout/vList4"/>
    <dgm:cxn modelId="{DB3B92FD-C245-4086-A024-9CFBABBDECA8}" srcId="{DDC80FD5-E02B-4CA3-BFD3-E6F590A97C5A}" destId="{F10581DF-3844-42DC-9FDB-53D9F182D359}" srcOrd="0" destOrd="0" parTransId="{DD57212C-7117-40C0-A591-861964475581}" sibTransId="{D775996B-B71C-453B-B859-EFC92880966E}"/>
    <dgm:cxn modelId="{A792EE6C-49A9-42C8-BCAD-E1C8133BD43D}" type="presOf" srcId="{23C72F30-D262-4320-A99A-BAF08641AED3}" destId="{D833A7E0-5B6A-4FEF-8CBE-D3BA06580754}" srcOrd="0" destOrd="0" presId="urn:microsoft.com/office/officeart/2005/8/layout/vList4"/>
    <dgm:cxn modelId="{6CE537E5-399D-4F75-BB59-109460D0F651}" srcId="{DDC80FD5-E02B-4CA3-BFD3-E6F590A97C5A}" destId="{23C72F30-D262-4320-A99A-BAF08641AED3}" srcOrd="1" destOrd="0" parTransId="{0744A2BA-7A49-4872-9094-ABA4CCDE4D95}" sibTransId="{CC759F57-A837-4493-BB60-9296CD2FB943}"/>
    <dgm:cxn modelId="{7B735E9A-2677-4DC0-B630-BB32143BE13F}" type="presParOf" srcId="{3C06D575-858F-4C82-9758-497DA5183935}" destId="{6EA75651-C4AF-4D59-9F68-156D4AE6F0F0}" srcOrd="0" destOrd="0" presId="urn:microsoft.com/office/officeart/2005/8/layout/vList4"/>
    <dgm:cxn modelId="{6506F353-AD31-4715-886C-E8AC5D27DE5C}" type="presParOf" srcId="{6EA75651-C4AF-4D59-9F68-156D4AE6F0F0}" destId="{1D91DD85-D1A0-4723-B72F-1EBEAFE9B858}" srcOrd="0" destOrd="0" presId="urn:microsoft.com/office/officeart/2005/8/layout/vList4"/>
    <dgm:cxn modelId="{C4D38F7B-8100-4838-A177-45B8EF6B592D}" type="presParOf" srcId="{6EA75651-C4AF-4D59-9F68-156D4AE6F0F0}" destId="{51286556-C2C4-4B68-827E-D20E9AAEBF88}" srcOrd="1" destOrd="0" presId="urn:microsoft.com/office/officeart/2005/8/layout/vList4"/>
    <dgm:cxn modelId="{E27B44FF-4C83-4E53-AFC5-5B2FAD22C320}" type="presParOf" srcId="{6EA75651-C4AF-4D59-9F68-156D4AE6F0F0}" destId="{0BEEC910-99BE-4FB8-84A9-3595D5F5B81D}" srcOrd="2" destOrd="0" presId="urn:microsoft.com/office/officeart/2005/8/layout/vList4"/>
    <dgm:cxn modelId="{90FF2031-0603-4371-A869-E16F521FA89C}" type="presParOf" srcId="{3C06D575-858F-4C82-9758-497DA5183935}" destId="{1108079B-CD0A-40FD-9E28-7BEA611C4D8C}" srcOrd="1" destOrd="0" presId="urn:microsoft.com/office/officeart/2005/8/layout/vList4"/>
    <dgm:cxn modelId="{3E93DBD8-4F44-43EB-8231-BC50AE11BD83}" type="presParOf" srcId="{3C06D575-858F-4C82-9758-497DA5183935}" destId="{B05F25E2-84C2-4F60-9F41-F5E38628E932}" srcOrd="2" destOrd="0" presId="urn:microsoft.com/office/officeart/2005/8/layout/vList4"/>
    <dgm:cxn modelId="{87E18C9B-677F-45CB-9B4E-DA489A064276}" type="presParOf" srcId="{B05F25E2-84C2-4F60-9F41-F5E38628E932}" destId="{D833A7E0-5B6A-4FEF-8CBE-D3BA06580754}" srcOrd="0" destOrd="0" presId="urn:microsoft.com/office/officeart/2005/8/layout/vList4"/>
    <dgm:cxn modelId="{F78F1177-DEB3-44F6-8F5B-43D8F431911A}" type="presParOf" srcId="{B05F25E2-84C2-4F60-9F41-F5E38628E932}" destId="{E32CD301-5DB7-4382-B732-23D3530C44D9}" srcOrd="1" destOrd="0" presId="urn:microsoft.com/office/officeart/2005/8/layout/vList4"/>
    <dgm:cxn modelId="{6540C8BB-83AD-48A2-866F-EDD4CB62613C}" type="presParOf" srcId="{B05F25E2-84C2-4F60-9F41-F5E38628E932}" destId="{7EA6BAE6-AAA0-405A-B0CA-8F83137F809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C80FD5-E02B-4CA3-BFD3-E6F590A97C5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10581DF-3844-42DC-9FDB-53D9F182D359}">
      <dgm:prSet phldrT="[Text]" custT="1"/>
      <dgm:spPr>
        <a:solidFill>
          <a:srgbClr val="E38B2C"/>
        </a:solidFill>
      </dgm:spPr>
      <dgm:t>
        <a:bodyPr anchor="ctr"/>
        <a:lstStyle/>
        <a:p>
          <a:r>
            <a:rPr lang="en-US" sz="2400" dirty="0">
              <a:latin typeface="+mj-lt"/>
            </a:rPr>
            <a:t>Failure to Protect</a:t>
          </a:r>
        </a:p>
      </dgm:t>
    </dgm:pt>
    <dgm:pt modelId="{DD57212C-7117-40C0-A591-861964475581}" type="parTrans" cxnId="{DB3B92FD-C245-4086-A024-9CFBABBDECA8}">
      <dgm:prSet/>
      <dgm:spPr/>
      <dgm:t>
        <a:bodyPr/>
        <a:lstStyle/>
        <a:p>
          <a:endParaRPr lang="en-US"/>
        </a:p>
      </dgm:t>
    </dgm:pt>
    <dgm:pt modelId="{D775996B-B71C-453B-B859-EFC92880966E}" type="sibTrans" cxnId="{DB3B92FD-C245-4086-A024-9CFBABBDECA8}">
      <dgm:prSet/>
      <dgm:spPr/>
      <dgm:t>
        <a:bodyPr/>
        <a:lstStyle/>
        <a:p>
          <a:endParaRPr lang="en-US"/>
        </a:p>
      </dgm:t>
    </dgm:pt>
    <dgm:pt modelId="{23C72F30-D262-4320-A99A-BAF08641AED3}">
      <dgm:prSet phldrT="[Text]" custT="1"/>
      <dgm:spPr>
        <a:solidFill>
          <a:srgbClr val="4472C4"/>
        </a:solidFill>
      </dgm:spPr>
      <dgm:t>
        <a:bodyPr anchor="ctr"/>
        <a:lstStyle/>
        <a:p>
          <a:r>
            <a:rPr lang="en-US" sz="2400" dirty="0">
              <a:latin typeface="+mj-lt"/>
            </a:rPr>
            <a:t>Mandatory Reporting</a:t>
          </a:r>
        </a:p>
      </dgm:t>
    </dgm:pt>
    <dgm:pt modelId="{0744A2BA-7A49-4872-9094-ABA4CCDE4D95}" type="parTrans" cxnId="{6CE537E5-399D-4F75-BB59-109460D0F651}">
      <dgm:prSet/>
      <dgm:spPr/>
      <dgm:t>
        <a:bodyPr/>
        <a:lstStyle/>
        <a:p>
          <a:endParaRPr lang="en-US"/>
        </a:p>
      </dgm:t>
    </dgm:pt>
    <dgm:pt modelId="{CC759F57-A837-4493-BB60-9296CD2FB943}" type="sibTrans" cxnId="{6CE537E5-399D-4F75-BB59-109460D0F651}">
      <dgm:prSet/>
      <dgm:spPr/>
      <dgm:t>
        <a:bodyPr/>
        <a:lstStyle/>
        <a:p>
          <a:endParaRPr lang="en-US"/>
        </a:p>
      </dgm:t>
    </dgm:pt>
    <dgm:pt modelId="{3C06D575-858F-4C82-9758-497DA5183935}" type="pres">
      <dgm:prSet presAssocID="{DDC80FD5-E02B-4CA3-BFD3-E6F590A97C5A}" presName="linear" presStyleCnt="0">
        <dgm:presLayoutVars>
          <dgm:dir/>
          <dgm:resizeHandles val="exact"/>
        </dgm:presLayoutVars>
      </dgm:prSet>
      <dgm:spPr/>
      <dgm:t>
        <a:bodyPr/>
        <a:lstStyle/>
        <a:p>
          <a:endParaRPr lang="en-US"/>
        </a:p>
      </dgm:t>
    </dgm:pt>
    <dgm:pt modelId="{6EA75651-C4AF-4D59-9F68-156D4AE6F0F0}" type="pres">
      <dgm:prSet presAssocID="{F10581DF-3844-42DC-9FDB-53D9F182D359}" presName="comp" presStyleCnt="0"/>
      <dgm:spPr/>
    </dgm:pt>
    <dgm:pt modelId="{1D91DD85-D1A0-4723-B72F-1EBEAFE9B858}" type="pres">
      <dgm:prSet presAssocID="{F10581DF-3844-42DC-9FDB-53D9F182D359}" presName="box" presStyleLbl="node1" presStyleIdx="0" presStyleCnt="2" custLinFactNeighborX="2092" custLinFactNeighborY="540"/>
      <dgm:spPr/>
      <dgm:t>
        <a:bodyPr/>
        <a:lstStyle/>
        <a:p>
          <a:endParaRPr lang="en-US"/>
        </a:p>
      </dgm:t>
    </dgm:pt>
    <dgm:pt modelId="{51286556-C2C4-4B68-827E-D20E9AAEBF88}" type="pres">
      <dgm:prSet presAssocID="{F10581DF-3844-42DC-9FDB-53D9F182D359}" presName="img" presStyleLbl="fgImgPlace1" presStyleIdx="0" presStyleCnt="2" custScaleX="88432" custScaleY="71483"/>
      <dgm:spPr>
        <a:blipFill rotWithShape="1">
          <a:blip xmlns:r="http://schemas.openxmlformats.org/officeDocument/2006/relationships" r:embed="rId1"/>
          <a:stretch>
            <a:fillRect/>
          </a:stretch>
        </a:blipFill>
      </dgm:spPr>
    </dgm:pt>
    <dgm:pt modelId="{0BEEC910-99BE-4FB8-84A9-3595D5F5B81D}" type="pres">
      <dgm:prSet presAssocID="{F10581DF-3844-42DC-9FDB-53D9F182D359}" presName="text" presStyleLbl="node1" presStyleIdx="0" presStyleCnt="2">
        <dgm:presLayoutVars>
          <dgm:bulletEnabled val="1"/>
        </dgm:presLayoutVars>
      </dgm:prSet>
      <dgm:spPr/>
      <dgm:t>
        <a:bodyPr/>
        <a:lstStyle/>
        <a:p>
          <a:endParaRPr lang="en-US"/>
        </a:p>
      </dgm:t>
    </dgm:pt>
    <dgm:pt modelId="{1108079B-CD0A-40FD-9E28-7BEA611C4D8C}" type="pres">
      <dgm:prSet presAssocID="{D775996B-B71C-453B-B859-EFC92880966E}" presName="spacer" presStyleCnt="0"/>
      <dgm:spPr/>
    </dgm:pt>
    <dgm:pt modelId="{B05F25E2-84C2-4F60-9F41-F5E38628E932}" type="pres">
      <dgm:prSet presAssocID="{23C72F30-D262-4320-A99A-BAF08641AED3}" presName="comp" presStyleCnt="0"/>
      <dgm:spPr/>
    </dgm:pt>
    <dgm:pt modelId="{D833A7E0-5B6A-4FEF-8CBE-D3BA06580754}" type="pres">
      <dgm:prSet presAssocID="{23C72F30-D262-4320-A99A-BAF08641AED3}" presName="box" presStyleLbl="node1" presStyleIdx="1" presStyleCnt="2"/>
      <dgm:spPr/>
      <dgm:t>
        <a:bodyPr/>
        <a:lstStyle/>
        <a:p>
          <a:endParaRPr lang="en-US"/>
        </a:p>
      </dgm:t>
    </dgm:pt>
    <dgm:pt modelId="{E32CD301-5DB7-4382-B732-23D3530C44D9}" type="pres">
      <dgm:prSet presAssocID="{23C72F30-D262-4320-A99A-BAF08641AED3}" presName="img" presStyleLbl="fgImgPlace1" presStyleIdx="1" presStyleCnt="2" custScaleX="74541" custScaleY="63507"/>
      <dgm:spPr>
        <a:blipFill rotWithShape="1">
          <a:blip xmlns:r="http://schemas.openxmlformats.org/officeDocument/2006/relationships" r:embed="rId2"/>
          <a:stretch>
            <a:fillRect/>
          </a:stretch>
        </a:blipFill>
      </dgm:spPr>
    </dgm:pt>
    <dgm:pt modelId="{7EA6BAE6-AAA0-405A-B0CA-8F83137F8096}" type="pres">
      <dgm:prSet presAssocID="{23C72F30-D262-4320-A99A-BAF08641AED3}" presName="text" presStyleLbl="node1" presStyleIdx="1" presStyleCnt="2">
        <dgm:presLayoutVars>
          <dgm:bulletEnabled val="1"/>
        </dgm:presLayoutVars>
      </dgm:prSet>
      <dgm:spPr/>
      <dgm:t>
        <a:bodyPr/>
        <a:lstStyle/>
        <a:p>
          <a:endParaRPr lang="en-US"/>
        </a:p>
      </dgm:t>
    </dgm:pt>
  </dgm:ptLst>
  <dgm:cxnLst>
    <dgm:cxn modelId="{F82D2E05-B487-4D3C-9198-869673151503}" type="presOf" srcId="{F10581DF-3844-42DC-9FDB-53D9F182D359}" destId="{0BEEC910-99BE-4FB8-84A9-3595D5F5B81D}" srcOrd="1" destOrd="0" presId="urn:microsoft.com/office/officeart/2005/8/layout/vList4"/>
    <dgm:cxn modelId="{3F20D142-6070-4040-AE06-89A44B95A84C}" type="presOf" srcId="{F10581DF-3844-42DC-9FDB-53D9F182D359}" destId="{1D91DD85-D1A0-4723-B72F-1EBEAFE9B858}" srcOrd="0" destOrd="0" presId="urn:microsoft.com/office/officeart/2005/8/layout/vList4"/>
    <dgm:cxn modelId="{EDDA4793-A781-4DAA-957E-8A27AC4C3116}" type="presOf" srcId="{DDC80FD5-E02B-4CA3-BFD3-E6F590A97C5A}" destId="{3C06D575-858F-4C82-9758-497DA5183935}" srcOrd="0" destOrd="0" presId="urn:microsoft.com/office/officeart/2005/8/layout/vList4"/>
    <dgm:cxn modelId="{759EFC18-E006-4BB2-90E1-C19892B325ED}" type="presOf" srcId="{23C72F30-D262-4320-A99A-BAF08641AED3}" destId="{7EA6BAE6-AAA0-405A-B0CA-8F83137F8096}" srcOrd="1" destOrd="0" presId="urn:microsoft.com/office/officeart/2005/8/layout/vList4"/>
    <dgm:cxn modelId="{DB3B92FD-C245-4086-A024-9CFBABBDECA8}" srcId="{DDC80FD5-E02B-4CA3-BFD3-E6F590A97C5A}" destId="{F10581DF-3844-42DC-9FDB-53D9F182D359}" srcOrd="0" destOrd="0" parTransId="{DD57212C-7117-40C0-A591-861964475581}" sibTransId="{D775996B-B71C-453B-B859-EFC92880966E}"/>
    <dgm:cxn modelId="{A792EE6C-49A9-42C8-BCAD-E1C8133BD43D}" type="presOf" srcId="{23C72F30-D262-4320-A99A-BAF08641AED3}" destId="{D833A7E0-5B6A-4FEF-8CBE-D3BA06580754}" srcOrd="0" destOrd="0" presId="urn:microsoft.com/office/officeart/2005/8/layout/vList4"/>
    <dgm:cxn modelId="{6CE537E5-399D-4F75-BB59-109460D0F651}" srcId="{DDC80FD5-E02B-4CA3-BFD3-E6F590A97C5A}" destId="{23C72F30-D262-4320-A99A-BAF08641AED3}" srcOrd="1" destOrd="0" parTransId="{0744A2BA-7A49-4872-9094-ABA4CCDE4D95}" sibTransId="{CC759F57-A837-4493-BB60-9296CD2FB943}"/>
    <dgm:cxn modelId="{7B735E9A-2677-4DC0-B630-BB32143BE13F}" type="presParOf" srcId="{3C06D575-858F-4C82-9758-497DA5183935}" destId="{6EA75651-C4AF-4D59-9F68-156D4AE6F0F0}" srcOrd="0" destOrd="0" presId="urn:microsoft.com/office/officeart/2005/8/layout/vList4"/>
    <dgm:cxn modelId="{6506F353-AD31-4715-886C-E8AC5D27DE5C}" type="presParOf" srcId="{6EA75651-C4AF-4D59-9F68-156D4AE6F0F0}" destId="{1D91DD85-D1A0-4723-B72F-1EBEAFE9B858}" srcOrd="0" destOrd="0" presId="urn:microsoft.com/office/officeart/2005/8/layout/vList4"/>
    <dgm:cxn modelId="{C4D38F7B-8100-4838-A177-45B8EF6B592D}" type="presParOf" srcId="{6EA75651-C4AF-4D59-9F68-156D4AE6F0F0}" destId="{51286556-C2C4-4B68-827E-D20E9AAEBF88}" srcOrd="1" destOrd="0" presId="urn:microsoft.com/office/officeart/2005/8/layout/vList4"/>
    <dgm:cxn modelId="{E27B44FF-4C83-4E53-AFC5-5B2FAD22C320}" type="presParOf" srcId="{6EA75651-C4AF-4D59-9F68-156D4AE6F0F0}" destId="{0BEEC910-99BE-4FB8-84A9-3595D5F5B81D}" srcOrd="2" destOrd="0" presId="urn:microsoft.com/office/officeart/2005/8/layout/vList4"/>
    <dgm:cxn modelId="{90FF2031-0603-4371-A869-E16F521FA89C}" type="presParOf" srcId="{3C06D575-858F-4C82-9758-497DA5183935}" destId="{1108079B-CD0A-40FD-9E28-7BEA611C4D8C}" srcOrd="1" destOrd="0" presId="urn:microsoft.com/office/officeart/2005/8/layout/vList4"/>
    <dgm:cxn modelId="{3E93DBD8-4F44-43EB-8231-BC50AE11BD83}" type="presParOf" srcId="{3C06D575-858F-4C82-9758-497DA5183935}" destId="{B05F25E2-84C2-4F60-9F41-F5E38628E932}" srcOrd="2" destOrd="0" presId="urn:microsoft.com/office/officeart/2005/8/layout/vList4"/>
    <dgm:cxn modelId="{87E18C9B-677F-45CB-9B4E-DA489A064276}" type="presParOf" srcId="{B05F25E2-84C2-4F60-9F41-F5E38628E932}" destId="{D833A7E0-5B6A-4FEF-8CBE-D3BA06580754}" srcOrd="0" destOrd="0" presId="urn:microsoft.com/office/officeart/2005/8/layout/vList4"/>
    <dgm:cxn modelId="{F78F1177-DEB3-44F6-8F5B-43D8F431911A}" type="presParOf" srcId="{B05F25E2-84C2-4F60-9F41-F5E38628E932}" destId="{E32CD301-5DB7-4382-B732-23D3530C44D9}" srcOrd="1" destOrd="0" presId="urn:microsoft.com/office/officeart/2005/8/layout/vList4"/>
    <dgm:cxn modelId="{6540C8BB-83AD-48A2-866F-EDD4CB62613C}" type="presParOf" srcId="{B05F25E2-84C2-4F60-9F41-F5E38628E932}" destId="{7EA6BAE6-AAA0-405A-B0CA-8F83137F8096}"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60E8C9-B7A4-42CA-B5DD-6F8EF8305BC7}"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3E7305DD-1E84-4F3E-87D8-BBB1D8B7798C}">
      <dgm:prSet phldrT="[Text]"/>
      <dgm:spPr>
        <a:solidFill>
          <a:srgbClr val="00ABCA"/>
        </a:solidFill>
      </dgm:spPr>
      <dgm:t>
        <a:bodyPr/>
        <a:lstStyle/>
        <a:p>
          <a:r>
            <a:rPr lang="en-US" dirty="0"/>
            <a:t>Child/ Young Person is in imminent danger </a:t>
          </a:r>
        </a:p>
      </dgm:t>
    </dgm:pt>
    <dgm:pt modelId="{73766E71-8859-4D38-8333-F125025AC1DF}" type="parTrans" cxnId="{66BCF50D-C6BD-48CA-91BD-1F359447698F}">
      <dgm:prSet/>
      <dgm:spPr/>
      <dgm:t>
        <a:bodyPr/>
        <a:lstStyle/>
        <a:p>
          <a:endParaRPr lang="en-US"/>
        </a:p>
      </dgm:t>
    </dgm:pt>
    <dgm:pt modelId="{2DE91F1C-27B4-4807-9A1C-D911D06E252F}" type="sibTrans" cxnId="{66BCF50D-C6BD-48CA-91BD-1F359447698F}">
      <dgm:prSet/>
      <dgm:spPr/>
      <dgm:t>
        <a:bodyPr/>
        <a:lstStyle/>
        <a:p>
          <a:endParaRPr lang="en-US"/>
        </a:p>
      </dgm:t>
    </dgm:pt>
    <dgm:pt modelId="{37F2E646-38B9-475B-9AF6-A57A5355481A}">
      <dgm:prSet phldrT="[Text]"/>
      <dgm:spPr>
        <a:solidFill>
          <a:srgbClr val="E38B2C"/>
        </a:solidFill>
      </dgm:spPr>
      <dgm:t>
        <a:bodyPr/>
        <a:lstStyle/>
        <a:p>
          <a:r>
            <a:rPr lang="en-US" dirty="0"/>
            <a:t>Concerns about Child/ Young Person’s Wellbeing </a:t>
          </a:r>
        </a:p>
      </dgm:t>
    </dgm:pt>
    <dgm:pt modelId="{761A6BAA-2CBD-4BBB-BF66-36925E5BACE5}" type="parTrans" cxnId="{8F40FD4F-CDF4-449E-BFB0-956A9A0983EF}">
      <dgm:prSet/>
      <dgm:spPr/>
      <dgm:t>
        <a:bodyPr/>
        <a:lstStyle/>
        <a:p>
          <a:endParaRPr lang="en-US"/>
        </a:p>
      </dgm:t>
    </dgm:pt>
    <dgm:pt modelId="{3C725D92-6685-48EA-BC0A-F1F0E94DEE00}" type="sibTrans" cxnId="{8F40FD4F-CDF4-449E-BFB0-956A9A0983EF}">
      <dgm:prSet/>
      <dgm:spPr/>
      <dgm:t>
        <a:bodyPr/>
        <a:lstStyle/>
        <a:p>
          <a:endParaRPr lang="en-US"/>
        </a:p>
      </dgm:t>
    </dgm:pt>
    <dgm:pt modelId="{5129228B-4182-4576-98A5-6F5846C37AB1}">
      <dgm:prSet phldrT="[Text]" custT="1"/>
      <dgm:spPr>
        <a:solidFill>
          <a:srgbClr val="E38B2C">
            <a:alpha val="90000"/>
          </a:srgbClr>
        </a:solidFill>
        <a:ln>
          <a:solidFill>
            <a:srgbClr val="E38B2C">
              <a:alpha val="90000"/>
            </a:srgbClr>
          </a:solidFill>
        </a:ln>
      </dgm:spPr>
      <dgm:t>
        <a:bodyPr/>
        <a:lstStyle/>
        <a:p>
          <a:r>
            <a:rPr lang="en-US" sz="2400" dirty="0">
              <a:solidFill>
                <a:schemeClr val="bg1"/>
              </a:solidFill>
            </a:rPr>
            <a:t>Child FIRST </a:t>
          </a:r>
        </a:p>
      </dgm:t>
    </dgm:pt>
    <dgm:pt modelId="{03B5B8E6-B02E-4C60-BF90-380504D033EB}" type="parTrans" cxnId="{666F2AD1-A759-4353-BCD7-1ADDE0BB3306}">
      <dgm:prSet/>
      <dgm:spPr/>
      <dgm:t>
        <a:bodyPr/>
        <a:lstStyle/>
        <a:p>
          <a:endParaRPr lang="en-US"/>
        </a:p>
      </dgm:t>
    </dgm:pt>
    <dgm:pt modelId="{9EDEF738-B385-4209-AEA5-457347BF859F}" type="sibTrans" cxnId="{666F2AD1-A759-4353-BCD7-1ADDE0BB3306}">
      <dgm:prSet/>
      <dgm:spPr/>
      <dgm:t>
        <a:bodyPr/>
        <a:lstStyle/>
        <a:p>
          <a:endParaRPr lang="en-US"/>
        </a:p>
      </dgm:t>
    </dgm:pt>
    <dgm:pt modelId="{F0F9CC4B-841A-4138-83B0-0226EDEB0DD4}">
      <dgm:prSet/>
      <dgm:spPr>
        <a:solidFill>
          <a:srgbClr val="FFC000"/>
        </a:solidFill>
      </dgm:spPr>
      <dgm:t>
        <a:bodyPr/>
        <a:lstStyle/>
        <a:p>
          <a:r>
            <a:rPr lang="en-AU" dirty="0"/>
            <a:t>Abuse and other child-related misconduct within an organisational context</a:t>
          </a:r>
          <a:endParaRPr lang="en-US" dirty="0"/>
        </a:p>
      </dgm:t>
    </dgm:pt>
    <dgm:pt modelId="{0CDC7B05-7067-4B15-9D0D-B5675C289AE3}" type="parTrans" cxnId="{25509970-1915-4D74-BD0E-066A2D075809}">
      <dgm:prSet/>
      <dgm:spPr/>
      <dgm:t>
        <a:bodyPr/>
        <a:lstStyle/>
        <a:p>
          <a:endParaRPr lang="en-US"/>
        </a:p>
      </dgm:t>
    </dgm:pt>
    <dgm:pt modelId="{A4740E1D-62AC-40FF-A7C8-FCD483C4003F}" type="sibTrans" cxnId="{25509970-1915-4D74-BD0E-066A2D075809}">
      <dgm:prSet/>
      <dgm:spPr/>
      <dgm:t>
        <a:bodyPr/>
        <a:lstStyle/>
        <a:p>
          <a:endParaRPr lang="en-US"/>
        </a:p>
      </dgm:t>
    </dgm:pt>
    <dgm:pt modelId="{CE3891C3-D87B-4500-8A9E-80414F0841A9}">
      <dgm:prSet custT="1"/>
      <dgm:spPr>
        <a:solidFill>
          <a:srgbClr val="FFC000">
            <a:alpha val="90000"/>
          </a:srgbClr>
        </a:solidFill>
        <a:ln>
          <a:solidFill>
            <a:srgbClr val="FFC000">
              <a:alpha val="90000"/>
            </a:srgbClr>
          </a:solidFill>
        </a:ln>
      </dgm:spPr>
      <dgm:t>
        <a:bodyPr/>
        <a:lstStyle/>
        <a:p>
          <a:r>
            <a:rPr lang="en-US" sz="2000" dirty="0">
              <a:solidFill>
                <a:schemeClr val="bg1"/>
              </a:solidFill>
            </a:rPr>
            <a:t>Victoria Police Sexual Offences &amp;Child Abuse Investigation Teams (SOCIT)</a:t>
          </a:r>
        </a:p>
      </dgm:t>
    </dgm:pt>
    <dgm:pt modelId="{8F5EE17D-1D63-4D67-A02C-E00316BC8810}" type="parTrans" cxnId="{96480058-2CBA-4B89-8930-554E3DC614DF}">
      <dgm:prSet/>
      <dgm:spPr/>
      <dgm:t>
        <a:bodyPr/>
        <a:lstStyle/>
        <a:p>
          <a:endParaRPr lang="en-US"/>
        </a:p>
      </dgm:t>
    </dgm:pt>
    <dgm:pt modelId="{C8CA0012-8C93-44CC-B53F-ECB939740CAF}" type="sibTrans" cxnId="{96480058-2CBA-4B89-8930-554E3DC614DF}">
      <dgm:prSet/>
      <dgm:spPr/>
      <dgm:t>
        <a:bodyPr/>
        <a:lstStyle/>
        <a:p>
          <a:endParaRPr lang="en-US"/>
        </a:p>
      </dgm:t>
    </dgm:pt>
    <dgm:pt modelId="{3827E79A-0550-4B54-9A27-D7301AEA0917}">
      <dgm:prSet custT="1"/>
      <dgm:spPr>
        <a:solidFill>
          <a:srgbClr val="FFC000">
            <a:alpha val="90000"/>
          </a:srgbClr>
        </a:solidFill>
        <a:ln>
          <a:solidFill>
            <a:srgbClr val="FFC000">
              <a:alpha val="90000"/>
            </a:srgbClr>
          </a:solidFill>
        </a:ln>
      </dgm:spPr>
      <dgm:t>
        <a:bodyPr/>
        <a:lstStyle/>
        <a:p>
          <a:r>
            <a:rPr lang="en-AU" sz="2000" dirty="0">
              <a:solidFill>
                <a:schemeClr val="bg1"/>
              </a:solidFill>
            </a:rPr>
            <a:t>Safeguarding Unit to report to the CCYP Reportable Conduct Scheme</a:t>
          </a:r>
          <a:endParaRPr lang="en-US" sz="2000" dirty="0">
            <a:solidFill>
              <a:schemeClr val="bg1"/>
            </a:solidFill>
          </a:endParaRPr>
        </a:p>
      </dgm:t>
    </dgm:pt>
    <dgm:pt modelId="{2BFE9C83-9248-4B54-8515-A136F92B73C7}" type="parTrans" cxnId="{A2DF625E-6C4B-4AF7-973A-B21DE9BB95DA}">
      <dgm:prSet/>
      <dgm:spPr/>
      <dgm:t>
        <a:bodyPr/>
        <a:lstStyle/>
        <a:p>
          <a:endParaRPr lang="en-US"/>
        </a:p>
      </dgm:t>
    </dgm:pt>
    <dgm:pt modelId="{619D020D-91FD-4B8E-A824-3F90F5C45DD4}" type="sibTrans" cxnId="{A2DF625E-6C4B-4AF7-973A-B21DE9BB95DA}">
      <dgm:prSet/>
      <dgm:spPr/>
      <dgm:t>
        <a:bodyPr/>
        <a:lstStyle/>
        <a:p>
          <a:endParaRPr lang="en-US"/>
        </a:p>
      </dgm:t>
    </dgm:pt>
    <dgm:pt modelId="{92C7B4A7-1950-4244-8DCB-7C1EC8C00C65}">
      <dgm:prSet phldrT="[Text]" custT="1"/>
      <dgm:spPr>
        <a:solidFill>
          <a:srgbClr val="00ABCA">
            <a:alpha val="90000"/>
          </a:srgbClr>
        </a:solidFill>
        <a:ln>
          <a:solidFill>
            <a:srgbClr val="00ABCA">
              <a:alpha val="90000"/>
            </a:srgbClr>
          </a:solidFill>
        </a:ln>
      </dgm:spPr>
      <dgm:t>
        <a:bodyPr/>
        <a:lstStyle/>
        <a:p>
          <a:r>
            <a:rPr lang="en-US" sz="2800" dirty="0">
              <a:solidFill>
                <a:schemeClr val="bg1"/>
              </a:solidFill>
            </a:rPr>
            <a:t>Contact Police on 000</a:t>
          </a:r>
          <a:endParaRPr lang="en-US" sz="1600" dirty="0"/>
        </a:p>
      </dgm:t>
    </dgm:pt>
    <dgm:pt modelId="{099E3724-51AC-48BA-A59C-D724893CED31}" type="parTrans" cxnId="{160A4025-EB91-4166-A6D1-6AF8E3457137}">
      <dgm:prSet/>
      <dgm:spPr/>
      <dgm:t>
        <a:bodyPr/>
        <a:lstStyle/>
        <a:p>
          <a:endParaRPr lang="en-US"/>
        </a:p>
      </dgm:t>
    </dgm:pt>
    <dgm:pt modelId="{16CAC2AB-B1CF-47A9-8DA2-AD2191B1AFD9}" type="sibTrans" cxnId="{160A4025-EB91-4166-A6D1-6AF8E3457137}">
      <dgm:prSet/>
      <dgm:spPr/>
      <dgm:t>
        <a:bodyPr/>
        <a:lstStyle/>
        <a:p>
          <a:endParaRPr lang="en-US"/>
        </a:p>
      </dgm:t>
    </dgm:pt>
    <dgm:pt modelId="{2EF7B6CF-0A83-4F83-B9F8-6CF1CB8F9FC1}">
      <dgm:prSet phldrT="[Text]" custT="1"/>
      <dgm:spPr>
        <a:solidFill>
          <a:srgbClr val="E38B2C">
            <a:alpha val="90000"/>
          </a:srgbClr>
        </a:solidFill>
        <a:ln>
          <a:solidFill>
            <a:srgbClr val="E38B2C">
              <a:alpha val="90000"/>
            </a:srgbClr>
          </a:solidFill>
        </a:ln>
      </dgm:spPr>
      <dgm:t>
        <a:bodyPr/>
        <a:lstStyle/>
        <a:p>
          <a:r>
            <a:rPr lang="en-US" sz="2400" dirty="0">
              <a:solidFill>
                <a:schemeClr val="bg1"/>
              </a:solidFill>
            </a:rPr>
            <a:t>Child Protection</a:t>
          </a:r>
          <a:endParaRPr lang="en-US" sz="1600" dirty="0"/>
        </a:p>
      </dgm:t>
    </dgm:pt>
    <dgm:pt modelId="{F5E63BF6-7408-4195-A098-EA66B6C13D85}" type="parTrans" cxnId="{44875006-E215-48F7-AC54-FFA5588751E3}">
      <dgm:prSet/>
      <dgm:spPr/>
      <dgm:t>
        <a:bodyPr/>
        <a:lstStyle/>
        <a:p>
          <a:endParaRPr lang="en-US"/>
        </a:p>
      </dgm:t>
    </dgm:pt>
    <dgm:pt modelId="{DCFAD882-E71E-4235-B900-6E35D22D813E}" type="sibTrans" cxnId="{44875006-E215-48F7-AC54-FFA5588751E3}">
      <dgm:prSet/>
      <dgm:spPr/>
      <dgm:t>
        <a:bodyPr/>
        <a:lstStyle/>
        <a:p>
          <a:endParaRPr lang="en-US"/>
        </a:p>
      </dgm:t>
    </dgm:pt>
    <dgm:pt modelId="{30DCB713-2C6A-4F77-9F5D-E30E09F0E66E}" type="pres">
      <dgm:prSet presAssocID="{7160E8C9-B7A4-42CA-B5DD-6F8EF8305BC7}" presName="Name0" presStyleCnt="0">
        <dgm:presLayoutVars>
          <dgm:dir/>
          <dgm:animLvl val="lvl"/>
          <dgm:resizeHandles val="exact"/>
        </dgm:presLayoutVars>
      </dgm:prSet>
      <dgm:spPr/>
      <dgm:t>
        <a:bodyPr/>
        <a:lstStyle/>
        <a:p>
          <a:endParaRPr lang="en-US"/>
        </a:p>
      </dgm:t>
    </dgm:pt>
    <dgm:pt modelId="{09F7BBB8-26D5-4689-9C2D-8844B9D01177}" type="pres">
      <dgm:prSet presAssocID="{3E7305DD-1E84-4F3E-87D8-BBB1D8B7798C}" presName="linNode" presStyleCnt="0"/>
      <dgm:spPr/>
    </dgm:pt>
    <dgm:pt modelId="{89D22DDC-8450-456A-88C7-1EDBF2D2748A}" type="pres">
      <dgm:prSet presAssocID="{3E7305DD-1E84-4F3E-87D8-BBB1D8B7798C}" presName="parentText" presStyleLbl="node1" presStyleIdx="0" presStyleCnt="3">
        <dgm:presLayoutVars>
          <dgm:chMax val="1"/>
          <dgm:bulletEnabled val="1"/>
        </dgm:presLayoutVars>
      </dgm:prSet>
      <dgm:spPr/>
      <dgm:t>
        <a:bodyPr/>
        <a:lstStyle/>
        <a:p>
          <a:endParaRPr lang="en-US"/>
        </a:p>
      </dgm:t>
    </dgm:pt>
    <dgm:pt modelId="{FC8D9797-CFA9-47E7-935F-25456185BC56}" type="pres">
      <dgm:prSet presAssocID="{3E7305DD-1E84-4F3E-87D8-BBB1D8B7798C}" presName="descendantText" presStyleLbl="alignAccFollowNode1" presStyleIdx="0" presStyleCnt="3">
        <dgm:presLayoutVars>
          <dgm:bulletEnabled val="1"/>
        </dgm:presLayoutVars>
      </dgm:prSet>
      <dgm:spPr/>
      <dgm:t>
        <a:bodyPr/>
        <a:lstStyle/>
        <a:p>
          <a:endParaRPr lang="en-US"/>
        </a:p>
      </dgm:t>
    </dgm:pt>
    <dgm:pt modelId="{BC879E9A-346F-4707-A683-C50A59048CE2}" type="pres">
      <dgm:prSet presAssocID="{2DE91F1C-27B4-4807-9A1C-D911D06E252F}" presName="sp" presStyleCnt="0"/>
      <dgm:spPr/>
    </dgm:pt>
    <dgm:pt modelId="{2825722B-49B4-4FB1-B06F-662F2CAB060F}" type="pres">
      <dgm:prSet presAssocID="{37F2E646-38B9-475B-9AF6-A57A5355481A}" presName="linNode" presStyleCnt="0"/>
      <dgm:spPr/>
    </dgm:pt>
    <dgm:pt modelId="{83ED2D00-D0B6-4A81-B382-22AA7083BC95}" type="pres">
      <dgm:prSet presAssocID="{37F2E646-38B9-475B-9AF6-A57A5355481A}" presName="parentText" presStyleLbl="node1" presStyleIdx="1" presStyleCnt="3">
        <dgm:presLayoutVars>
          <dgm:chMax val="1"/>
          <dgm:bulletEnabled val="1"/>
        </dgm:presLayoutVars>
      </dgm:prSet>
      <dgm:spPr/>
      <dgm:t>
        <a:bodyPr/>
        <a:lstStyle/>
        <a:p>
          <a:endParaRPr lang="en-US"/>
        </a:p>
      </dgm:t>
    </dgm:pt>
    <dgm:pt modelId="{E1C4F740-B182-4099-BCEF-D0FD1EA707B4}" type="pres">
      <dgm:prSet presAssocID="{37F2E646-38B9-475B-9AF6-A57A5355481A}" presName="descendantText" presStyleLbl="alignAccFollowNode1" presStyleIdx="1" presStyleCnt="3">
        <dgm:presLayoutVars>
          <dgm:bulletEnabled val="1"/>
        </dgm:presLayoutVars>
      </dgm:prSet>
      <dgm:spPr/>
      <dgm:t>
        <a:bodyPr/>
        <a:lstStyle/>
        <a:p>
          <a:endParaRPr lang="en-US"/>
        </a:p>
      </dgm:t>
    </dgm:pt>
    <dgm:pt modelId="{7E6043AE-65F1-4AEC-B27A-12FBA6B26EB3}" type="pres">
      <dgm:prSet presAssocID="{3C725D92-6685-48EA-BC0A-F1F0E94DEE00}" presName="sp" presStyleCnt="0"/>
      <dgm:spPr/>
    </dgm:pt>
    <dgm:pt modelId="{1EA3E34A-2F53-4C52-B9BA-DEB3D0A4A776}" type="pres">
      <dgm:prSet presAssocID="{F0F9CC4B-841A-4138-83B0-0226EDEB0DD4}" presName="linNode" presStyleCnt="0"/>
      <dgm:spPr/>
    </dgm:pt>
    <dgm:pt modelId="{8AF14D46-8E7F-494F-9D52-DF86D8E2F2AD}" type="pres">
      <dgm:prSet presAssocID="{F0F9CC4B-841A-4138-83B0-0226EDEB0DD4}" presName="parentText" presStyleLbl="node1" presStyleIdx="2" presStyleCnt="3">
        <dgm:presLayoutVars>
          <dgm:chMax val="1"/>
          <dgm:bulletEnabled val="1"/>
        </dgm:presLayoutVars>
      </dgm:prSet>
      <dgm:spPr/>
      <dgm:t>
        <a:bodyPr/>
        <a:lstStyle/>
        <a:p>
          <a:endParaRPr lang="en-US"/>
        </a:p>
      </dgm:t>
    </dgm:pt>
    <dgm:pt modelId="{0F8D1690-8B62-4CCB-9158-606D8655C9EB}" type="pres">
      <dgm:prSet presAssocID="{F0F9CC4B-841A-4138-83B0-0226EDEB0DD4}" presName="descendantText" presStyleLbl="alignAccFollowNode1" presStyleIdx="2" presStyleCnt="3">
        <dgm:presLayoutVars>
          <dgm:bulletEnabled val="1"/>
        </dgm:presLayoutVars>
      </dgm:prSet>
      <dgm:spPr/>
      <dgm:t>
        <a:bodyPr/>
        <a:lstStyle/>
        <a:p>
          <a:endParaRPr lang="en-US"/>
        </a:p>
      </dgm:t>
    </dgm:pt>
  </dgm:ptLst>
  <dgm:cxnLst>
    <dgm:cxn modelId="{FA597779-9996-4BBD-9394-237E1987CAEB}" type="presOf" srcId="{3827E79A-0550-4B54-9A27-D7301AEA0917}" destId="{0F8D1690-8B62-4CCB-9158-606D8655C9EB}" srcOrd="0" destOrd="1" presId="urn:microsoft.com/office/officeart/2005/8/layout/vList5"/>
    <dgm:cxn modelId="{25509970-1915-4D74-BD0E-066A2D075809}" srcId="{7160E8C9-B7A4-42CA-B5DD-6F8EF8305BC7}" destId="{F0F9CC4B-841A-4138-83B0-0226EDEB0DD4}" srcOrd="2" destOrd="0" parTransId="{0CDC7B05-7067-4B15-9D0D-B5675C289AE3}" sibTransId="{A4740E1D-62AC-40FF-A7C8-FCD483C4003F}"/>
    <dgm:cxn modelId="{1A052C6E-9C16-46CC-8DC0-42CEECC6C207}" type="presOf" srcId="{3E7305DD-1E84-4F3E-87D8-BBB1D8B7798C}" destId="{89D22DDC-8450-456A-88C7-1EDBF2D2748A}" srcOrd="0" destOrd="0" presId="urn:microsoft.com/office/officeart/2005/8/layout/vList5"/>
    <dgm:cxn modelId="{A2DF625E-6C4B-4AF7-973A-B21DE9BB95DA}" srcId="{F0F9CC4B-841A-4138-83B0-0226EDEB0DD4}" destId="{3827E79A-0550-4B54-9A27-D7301AEA0917}" srcOrd="1" destOrd="0" parTransId="{2BFE9C83-9248-4B54-8515-A136F92B73C7}" sibTransId="{619D020D-91FD-4B8E-A824-3F90F5C45DD4}"/>
    <dgm:cxn modelId="{666F2AD1-A759-4353-BCD7-1ADDE0BB3306}" srcId="{37F2E646-38B9-475B-9AF6-A57A5355481A}" destId="{5129228B-4182-4576-98A5-6F5846C37AB1}" srcOrd="1" destOrd="0" parTransId="{03B5B8E6-B02E-4C60-BF90-380504D033EB}" sibTransId="{9EDEF738-B385-4209-AEA5-457347BF859F}"/>
    <dgm:cxn modelId="{44875006-E215-48F7-AC54-FFA5588751E3}" srcId="{37F2E646-38B9-475B-9AF6-A57A5355481A}" destId="{2EF7B6CF-0A83-4F83-B9F8-6CF1CB8F9FC1}" srcOrd="0" destOrd="0" parTransId="{F5E63BF6-7408-4195-A098-EA66B6C13D85}" sibTransId="{DCFAD882-E71E-4235-B900-6E35D22D813E}"/>
    <dgm:cxn modelId="{C8CF8B77-B2D0-46B0-B630-B58AD1A17FEC}" type="presOf" srcId="{5129228B-4182-4576-98A5-6F5846C37AB1}" destId="{E1C4F740-B182-4099-BCEF-D0FD1EA707B4}" srcOrd="0" destOrd="1" presId="urn:microsoft.com/office/officeart/2005/8/layout/vList5"/>
    <dgm:cxn modelId="{66BCF50D-C6BD-48CA-91BD-1F359447698F}" srcId="{7160E8C9-B7A4-42CA-B5DD-6F8EF8305BC7}" destId="{3E7305DD-1E84-4F3E-87D8-BBB1D8B7798C}" srcOrd="0" destOrd="0" parTransId="{73766E71-8859-4D38-8333-F125025AC1DF}" sibTransId="{2DE91F1C-27B4-4807-9A1C-D911D06E252F}"/>
    <dgm:cxn modelId="{8F40FD4F-CDF4-449E-BFB0-956A9A0983EF}" srcId="{7160E8C9-B7A4-42CA-B5DD-6F8EF8305BC7}" destId="{37F2E646-38B9-475B-9AF6-A57A5355481A}" srcOrd="1" destOrd="0" parTransId="{761A6BAA-2CBD-4BBB-BF66-36925E5BACE5}" sibTransId="{3C725D92-6685-48EA-BC0A-F1F0E94DEE00}"/>
    <dgm:cxn modelId="{66C24BD3-A51A-4076-B061-8F50C0FA46FB}" type="presOf" srcId="{2EF7B6CF-0A83-4F83-B9F8-6CF1CB8F9FC1}" destId="{E1C4F740-B182-4099-BCEF-D0FD1EA707B4}" srcOrd="0" destOrd="0" presId="urn:microsoft.com/office/officeart/2005/8/layout/vList5"/>
    <dgm:cxn modelId="{160A4025-EB91-4166-A6D1-6AF8E3457137}" srcId="{3E7305DD-1E84-4F3E-87D8-BBB1D8B7798C}" destId="{92C7B4A7-1950-4244-8DCB-7C1EC8C00C65}" srcOrd="0" destOrd="0" parTransId="{099E3724-51AC-48BA-A59C-D724893CED31}" sibTransId="{16CAC2AB-B1CF-47A9-8DA2-AD2191B1AFD9}"/>
    <dgm:cxn modelId="{5CA73679-83E5-4F40-A6B5-1BB8EE214704}" type="presOf" srcId="{7160E8C9-B7A4-42CA-B5DD-6F8EF8305BC7}" destId="{30DCB713-2C6A-4F77-9F5D-E30E09F0E66E}" srcOrd="0" destOrd="0" presId="urn:microsoft.com/office/officeart/2005/8/layout/vList5"/>
    <dgm:cxn modelId="{82DC7DE4-AD7B-437C-8610-B48B7E3F6109}" type="presOf" srcId="{F0F9CC4B-841A-4138-83B0-0226EDEB0DD4}" destId="{8AF14D46-8E7F-494F-9D52-DF86D8E2F2AD}" srcOrd="0" destOrd="0" presId="urn:microsoft.com/office/officeart/2005/8/layout/vList5"/>
    <dgm:cxn modelId="{9D57F131-FC9C-4AA7-AD88-9AD1D6635CD6}" type="presOf" srcId="{CE3891C3-D87B-4500-8A9E-80414F0841A9}" destId="{0F8D1690-8B62-4CCB-9158-606D8655C9EB}" srcOrd="0" destOrd="0" presId="urn:microsoft.com/office/officeart/2005/8/layout/vList5"/>
    <dgm:cxn modelId="{4F9B76F1-9BE5-4354-9B45-227CC842611C}" type="presOf" srcId="{92C7B4A7-1950-4244-8DCB-7C1EC8C00C65}" destId="{FC8D9797-CFA9-47E7-935F-25456185BC56}" srcOrd="0" destOrd="0" presId="urn:microsoft.com/office/officeart/2005/8/layout/vList5"/>
    <dgm:cxn modelId="{96480058-2CBA-4B89-8930-554E3DC614DF}" srcId="{F0F9CC4B-841A-4138-83B0-0226EDEB0DD4}" destId="{CE3891C3-D87B-4500-8A9E-80414F0841A9}" srcOrd="0" destOrd="0" parTransId="{8F5EE17D-1D63-4D67-A02C-E00316BC8810}" sibTransId="{C8CA0012-8C93-44CC-B53F-ECB939740CAF}"/>
    <dgm:cxn modelId="{BBF7CC36-209E-4735-9C6A-18DD8F332950}" type="presOf" srcId="{37F2E646-38B9-475B-9AF6-A57A5355481A}" destId="{83ED2D00-D0B6-4A81-B382-22AA7083BC95}" srcOrd="0" destOrd="0" presId="urn:microsoft.com/office/officeart/2005/8/layout/vList5"/>
    <dgm:cxn modelId="{D76B0521-79FA-42E0-8907-FC5813767118}" type="presParOf" srcId="{30DCB713-2C6A-4F77-9F5D-E30E09F0E66E}" destId="{09F7BBB8-26D5-4689-9C2D-8844B9D01177}" srcOrd="0" destOrd="0" presId="urn:microsoft.com/office/officeart/2005/8/layout/vList5"/>
    <dgm:cxn modelId="{CB859727-2FA1-45C7-8967-6CA5C4A12386}" type="presParOf" srcId="{09F7BBB8-26D5-4689-9C2D-8844B9D01177}" destId="{89D22DDC-8450-456A-88C7-1EDBF2D2748A}" srcOrd="0" destOrd="0" presId="urn:microsoft.com/office/officeart/2005/8/layout/vList5"/>
    <dgm:cxn modelId="{21093C1E-1730-44DE-824B-6E337396FA7F}" type="presParOf" srcId="{09F7BBB8-26D5-4689-9C2D-8844B9D01177}" destId="{FC8D9797-CFA9-47E7-935F-25456185BC56}" srcOrd="1" destOrd="0" presId="urn:microsoft.com/office/officeart/2005/8/layout/vList5"/>
    <dgm:cxn modelId="{2FB1470A-22B3-41EB-803B-DBF7A9888FB5}" type="presParOf" srcId="{30DCB713-2C6A-4F77-9F5D-E30E09F0E66E}" destId="{BC879E9A-346F-4707-A683-C50A59048CE2}" srcOrd="1" destOrd="0" presId="urn:microsoft.com/office/officeart/2005/8/layout/vList5"/>
    <dgm:cxn modelId="{58B23F90-CA00-49C9-ADCE-D83C45EB11C8}" type="presParOf" srcId="{30DCB713-2C6A-4F77-9F5D-E30E09F0E66E}" destId="{2825722B-49B4-4FB1-B06F-662F2CAB060F}" srcOrd="2" destOrd="0" presId="urn:microsoft.com/office/officeart/2005/8/layout/vList5"/>
    <dgm:cxn modelId="{C95CF548-D38E-4F88-8CE1-16CEED873B21}" type="presParOf" srcId="{2825722B-49B4-4FB1-B06F-662F2CAB060F}" destId="{83ED2D00-D0B6-4A81-B382-22AA7083BC95}" srcOrd="0" destOrd="0" presId="urn:microsoft.com/office/officeart/2005/8/layout/vList5"/>
    <dgm:cxn modelId="{B17F2FE4-9D1E-4F95-8DDC-30B75333FA32}" type="presParOf" srcId="{2825722B-49B4-4FB1-B06F-662F2CAB060F}" destId="{E1C4F740-B182-4099-BCEF-D0FD1EA707B4}" srcOrd="1" destOrd="0" presId="urn:microsoft.com/office/officeart/2005/8/layout/vList5"/>
    <dgm:cxn modelId="{0C771C53-F534-492F-AC44-F6FA373A01F3}" type="presParOf" srcId="{30DCB713-2C6A-4F77-9F5D-E30E09F0E66E}" destId="{7E6043AE-65F1-4AEC-B27A-12FBA6B26EB3}" srcOrd="3" destOrd="0" presId="urn:microsoft.com/office/officeart/2005/8/layout/vList5"/>
    <dgm:cxn modelId="{766B672F-3DED-4B63-A4FE-A571D979C661}" type="presParOf" srcId="{30DCB713-2C6A-4F77-9F5D-E30E09F0E66E}" destId="{1EA3E34A-2F53-4C52-B9BA-DEB3D0A4A776}" srcOrd="4" destOrd="0" presId="urn:microsoft.com/office/officeart/2005/8/layout/vList5"/>
    <dgm:cxn modelId="{DBDA1286-44D1-474F-9974-4D0EF1A24857}" type="presParOf" srcId="{1EA3E34A-2F53-4C52-B9BA-DEB3D0A4A776}" destId="{8AF14D46-8E7F-494F-9D52-DF86D8E2F2AD}" srcOrd="0" destOrd="0" presId="urn:microsoft.com/office/officeart/2005/8/layout/vList5"/>
    <dgm:cxn modelId="{DCA1B9D6-7679-474A-89DD-691A47A9250E}" type="presParOf" srcId="{1EA3E34A-2F53-4C52-B9BA-DEB3D0A4A776}" destId="{0F8D1690-8B62-4CCB-9158-606D8655C9E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FD0F87-B2ED-4919-AF03-100E9A2ACB00}"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7E7A95CE-A35B-46ED-B90B-ECA5026C8434}">
      <dgm:prSet phldrT="[Text]"/>
      <dgm:spPr>
        <a:solidFill>
          <a:srgbClr val="4472C4"/>
        </a:solidFill>
      </dgm:spPr>
      <dgm:t>
        <a:bodyPr/>
        <a:lstStyle/>
        <a:p>
          <a:r>
            <a:rPr lang="en-US" dirty="0"/>
            <a:t>Observations</a:t>
          </a:r>
        </a:p>
      </dgm:t>
    </dgm:pt>
    <dgm:pt modelId="{8A047CB9-34E8-4AE0-8EFD-824EE9EBEADF}" type="parTrans" cxnId="{2485FE07-98B6-40A6-B227-91DABA47A173}">
      <dgm:prSet/>
      <dgm:spPr/>
      <dgm:t>
        <a:bodyPr/>
        <a:lstStyle/>
        <a:p>
          <a:endParaRPr lang="en-US"/>
        </a:p>
      </dgm:t>
    </dgm:pt>
    <dgm:pt modelId="{7EB75ADF-272E-4031-8F7C-0FF2E749863E}" type="sibTrans" cxnId="{2485FE07-98B6-40A6-B227-91DABA47A173}">
      <dgm:prSet/>
      <dgm:spPr/>
      <dgm:t>
        <a:bodyPr/>
        <a:lstStyle/>
        <a:p>
          <a:endParaRPr lang="en-US"/>
        </a:p>
      </dgm:t>
    </dgm:pt>
    <dgm:pt modelId="{1BF88C90-E738-4332-B5C2-92F2142112BA}">
      <dgm:prSet phldrT="[Text]" custT="1"/>
      <dgm:spPr>
        <a:ln>
          <a:solidFill>
            <a:srgbClr val="4472C4"/>
          </a:solidFill>
        </a:ln>
      </dgm:spPr>
      <dgm:t>
        <a:bodyPr/>
        <a:lstStyle/>
        <a:p>
          <a:r>
            <a:rPr lang="en-US" altLang="en-US" sz="1600" baseline="0" dirty="0"/>
            <a:t>The young girl is visibly distressed and based on previous interactions this is different to her usual presentation.</a:t>
          </a:r>
        </a:p>
        <a:p>
          <a:endParaRPr lang="en-US" sz="1800" dirty="0"/>
        </a:p>
      </dgm:t>
    </dgm:pt>
    <dgm:pt modelId="{EF1C7CE3-A7DB-4989-A46B-25CEFD55AC25}" type="parTrans" cxnId="{60E3B1DC-1A7D-4EAF-B216-6E07886ACFA9}">
      <dgm:prSet/>
      <dgm:spPr/>
      <dgm:t>
        <a:bodyPr/>
        <a:lstStyle/>
        <a:p>
          <a:endParaRPr lang="en-US"/>
        </a:p>
      </dgm:t>
    </dgm:pt>
    <dgm:pt modelId="{79440367-BF9A-431B-B0D4-2F3F95BF1164}" type="sibTrans" cxnId="{60E3B1DC-1A7D-4EAF-B216-6E07886ACFA9}">
      <dgm:prSet/>
      <dgm:spPr/>
      <dgm:t>
        <a:bodyPr/>
        <a:lstStyle/>
        <a:p>
          <a:endParaRPr lang="en-US"/>
        </a:p>
      </dgm:t>
    </dgm:pt>
    <dgm:pt modelId="{A0BAF9FF-289A-45AB-A364-455EDE2A27D3}">
      <dgm:prSet phldrT="[Text]"/>
      <dgm:spPr>
        <a:solidFill>
          <a:srgbClr val="70AD47"/>
        </a:solidFill>
      </dgm:spPr>
      <dgm:t>
        <a:bodyPr/>
        <a:lstStyle/>
        <a:p>
          <a:r>
            <a:rPr lang="en-US" dirty="0"/>
            <a:t>Action </a:t>
          </a:r>
        </a:p>
      </dgm:t>
    </dgm:pt>
    <dgm:pt modelId="{0A0D84FE-4DE0-478D-8217-BA3131D25379}" type="parTrans" cxnId="{F5EFC42D-5343-4E25-88DA-AAB5D7216C61}">
      <dgm:prSet/>
      <dgm:spPr/>
      <dgm:t>
        <a:bodyPr/>
        <a:lstStyle/>
        <a:p>
          <a:endParaRPr lang="en-US"/>
        </a:p>
      </dgm:t>
    </dgm:pt>
    <dgm:pt modelId="{88527BB3-C8FB-4714-97D5-FDF8678CFCBA}" type="sibTrans" cxnId="{F5EFC42D-5343-4E25-88DA-AAB5D7216C61}">
      <dgm:prSet/>
      <dgm:spPr/>
      <dgm:t>
        <a:bodyPr/>
        <a:lstStyle/>
        <a:p>
          <a:endParaRPr lang="en-US"/>
        </a:p>
      </dgm:t>
    </dgm:pt>
    <dgm:pt modelId="{E3AAF586-180B-489B-80EE-CEB2A5AEB865}">
      <dgm:prSet phldrT="[Text]" custT="1"/>
      <dgm:spPr>
        <a:ln>
          <a:solidFill>
            <a:srgbClr val="70AD47"/>
          </a:solidFill>
        </a:ln>
      </dgm:spPr>
      <dgm:t>
        <a:bodyPr/>
        <a:lstStyle/>
        <a:p>
          <a:r>
            <a:rPr lang="en-US" altLang="en-US" sz="1100" baseline="0" dirty="0"/>
            <a:t>We have enough information, and the legal responsibility to make a report to Child Protection and the Police as family violence as well as child abuse is being perpetrated. </a:t>
          </a:r>
          <a:endParaRPr lang="en-US" sz="1100" dirty="0"/>
        </a:p>
      </dgm:t>
    </dgm:pt>
    <dgm:pt modelId="{A1FF75DB-6DC4-4936-ACEC-953EA11DC4DE}" type="parTrans" cxnId="{662BFC54-FEBF-432E-A51D-F1ECB33F062A}">
      <dgm:prSet/>
      <dgm:spPr/>
      <dgm:t>
        <a:bodyPr/>
        <a:lstStyle/>
        <a:p>
          <a:endParaRPr lang="en-US"/>
        </a:p>
      </dgm:t>
    </dgm:pt>
    <dgm:pt modelId="{36F0FD04-9B03-4263-A927-47C7558133FF}" type="sibTrans" cxnId="{662BFC54-FEBF-432E-A51D-F1ECB33F062A}">
      <dgm:prSet/>
      <dgm:spPr/>
      <dgm:t>
        <a:bodyPr/>
        <a:lstStyle/>
        <a:p>
          <a:endParaRPr lang="en-US"/>
        </a:p>
      </dgm:t>
    </dgm:pt>
    <dgm:pt modelId="{07394532-B7AC-433A-912B-35A8233F5B02}">
      <dgm:prSet phldrT="[Text]" custT="1"/>
      <dgm:spPr>
        <a:ln>
          <a:solidFill>
            <a:srgbClr val="FFC000"/>
          </a:solidFill>
        </a:ln>
      </dgm:spPr>
      <dgm:t>
        <a:bodyPr/>
        <a:lstStyle/>
        <a:p>
          <a:r>
            <a:rPr lang="en-US" sz="1400" dirty="0"/>
            <a:t>A member of the Youth Group is crying and distressed, which is out of character for her. </a:t>
          </a:r>
        </a:p>
      </dgm:t>
    </dgm:pt>
    <dgm:pt modelId="{E54E041B-710E-495A-ACBB-A32570B15687}" type="sibTrans" cxnId="{197DAF0F-6596-43B8-A23D-3483A096EB17}">
      <dgm:prSet/>
      <dgm:spPr/>
      <dgm:t>
        <a:bodyPr/>
        <a:lstStyle/>
        <a:p>
          <a:endParaRPr lang="en-US"/>
        </a:p>
      </dgm:t>
    </dgm:pt>
    <dgm:pt modelId="{CD01A3F4-C709-44BA-8B63-EE5CED56384B}" type="parTrans" cxnId="{197DAF0F-6596-43B8-A23D-3483A096EB17}">
      <dgm:prSet/>
      <dgm:spPr/>
      <dgm:t>
        <a:bodyPr/>
        <a:lstStyle/>
        <a:p>
          <a:endParaRPr lang="en-US"/>
        </a:p>
      </dgm:t>
    </dgm:pt>
    <dgm:pt modelId="{9DD45918-C74C-42E8-854E-5B0F9B01B745}">
      <dgm:prSet phldrT="[Text]"/>
      <dgm:spPr>
        <a:solidFill>
          <a:srgbClr val="FFC000"/>
        </a:solidFill>
      </dgm:spPr>
      <dgm:t>
        <a:bodyPr/>
        <a:lstStyle/>
        <a:p>
          <a:r>
            <a:rPr lang="en-US" dirty="0"/>
            <a:t>Case Example</a:t>
          </a:r>
        </a:p>
      </dgm:t>
    </dgm:pt>
    <dgm:pt modelId="{EAE79723-6E93-4F4E-BE52-2ADB2159AFF6}" type="sibTrans" cxnId="{0745C96E-9F98-473F-832B-63C030268D4B}">
      <dgm:prSet/>
      <dgm:spPr/>
      <dgm:t>
        <a:bodyPr/>
        <a:lstStyle/>
        <a:p>
          <a:endParaRPr lang="en-US"/>
        </a:p>
      </dgm:t>
    </dgm:pt>
    <dgm:pt modelId="{1C7FFA1E-33BB-49E3-8257-5DFCD8BC0F36}" type="parTrans" cxnId="{0745C96E-9F98-473F-832B-63C030268D4B}">
      <dgm:prSet/>
      <dgm:spPr/>
      <dgm:t>
        <a:bodyPr/>
        <a:lstStyle/>
        <a:p>
          <a:endParaRPr lang="en-US"/>
        </a:p>
      </dgm:t>
    </dgm:pt>
    <dgm:pt modelId="{9D75638A-40A1-4854-87A5-15604AF37991}">
      <dgm:prSet custT="1"/>
      <dgm:spPr/>
      <dgm:t>
        <a:bodyPr/>
        <a:lstStyle/>
        <a:p>
          <a:endParaRPr lang="en-US" sz="1400" dirty="0"/>
        </a:p>
      </dgm:t>
    </dgm:pt>
    <dgm:pt modelId="{69872517-EDA6-4838-8A8C-36151C8276FD}" type="parTrans" cxnId="{1A4D1BF3-B5C0-4683-BEB1-646B37084755}">
      <dgm:prSet/>
      <dgm:spPr/>
      <dgm:t>
        <a:bodyPr/>
        <a:lstStyle/>
        <a:p>
          <a:endParaRPr lang="en-US"/>
        </a:p>
      </dgm:t>
    </dgm:pt>
    <dgm:pt modelId="{74CBD572-01CC-498F-BAC3-BAF0F9081DDE}" type="sibTrans" cxnId="{1A4D1BF3-B5C0-4683-BEB1-646B37084755}">
      <dgm:prSet/>
      <dgm:spPr/>
      <dgm:t>
        <a:bodyPr/>
        <a:lstStyle/>
        <a:p>
          <a:endParaRPr lang="en-US"/>
        </a:p>
      </dgm:t>
    </dgm:pt>
    <dgm:pt modelId="{BB550D52-7CB1-4E4A-BDB1-441365433672}">
      <dgm:prSet custT="1"/>
      <dgm:spPr/>
      <dgm:t>
        <a:bodyPr/>
        <a:lstStyle/>
        <a:p>
          <a:r>
            <a:rPr lang="en-US" sz="1400" dirty="0"/>
            <a:t>She discloses that she is scared to go home, her dad comes home drunk most nights and physically and verbally assaults her mum. Recently he has started lashing out at her and before Youth Group, he threw her to the floor when she tried to stand up for her mum. </a:t>
          </a:r>
        </a:p>
      </dgm:t>
    </dgm:pt>
    <dgm:pt modelId="{AA0A9AC0-EE96-4324-B02B-52CC7B54CB31}" type="parTrans" cxnId="{5A2B1526-708D-4A9D-BEA8-53988FA8A6F0}">
      <dgm:prSet/>
      <dgm:spPr/>
      <dgm:t>
        <a:bodyPr/>
        <a:lstStyle/>
        <a:p>
          <a:endParaRPr lang="en-US"/>
        </a:p>
      </dgm:t>
    </dgm:pt>
    <dgm:pt modelId="{73BA61C9-60EB-4DFA-974C-999A7FA1F410}" type="sibTrans" cxnId="{5A2B1526-708D-4A9D-BEA8-53988FA8A6F0}">
      <dgm:prSet/>
      <dgm:spPr/>
      <dgm:t>
        <a:bodyPr/>
        <a:lstStyle/>
        <a:p>
          <a:endParaRPr lang="en-US"/>
        </a:p>
      </dgm:t>
    </dgm:pt>
    <dgm:pt modelId="{D0E63C02-4CF5-4B2B-BD76-220D86376E74}">
      <dgm:prSet custT="1"/>
      <dgm:spPr/>
      <dgm:t>
        <a:bodyPr/>
        <a:lstStyle/>
        <a:p>
          <a:endParaRPr lang="en-US" sz="1400" dirty="0"/>
        </a:p>
      </dgm:t>
    </dgm:pt>
    <dgm:pt modelId="{630A4579-F232-4A77-A79F-F8C2F0A0D575}" type="parTrans" cxnId="{DF2A9BDE-E5C5-4097-BBD2-33ACE0DDB5FB}">
      <dgm:prSet/>
      <dgm:spPr/>
      <dgm:t>
        <a:bodyPr/>
        <a:lstStyle/>
        <a:p>
          <a:endParaRPr lang="en-US"/>
        </a:p>
      </dgm:t>
    </dgm:pt>
    <dgm:pt modelId="{86D52349-9782-49EE-9CBE-7DCC9F0CDC24}" type="sibTrans" cxnId="{DF2A9BDE-E5C5-4097-BBD2-33ACE0DDB5FB}">
      <dgm:prSet/>
      <dgm:spPr/>
      <dgm:t>
        <a:bodyPr/>
        <a:lstStyle/>
        <a:p>
          <a:endParaRPr lang="en-US"/>
        </a:p>
      </dgm:t>
    </dgm:pt>
    <dgm:pt modelId="{477BB1C5-D5CF-4A3B-B0EC-30C765D68380}">
      <dgm:prSet custT="1"/>
      <dgm:spPr/>
      <dgm:t>
        <a:bodyPr/>
        <a:lstStyle/>
        <a:p>
          <a:r>
            <a:rPr lang="en-US" sz="1400" dirty="0"/>
            <a:t>She loves her parents, and does not want to get her family in trouble, so she begs you not to tell anyone.</a:t>
          </a:r>
        </a:p>
      </dgm:t>
    </dgm:pt>
    <dgm:pt modelId="{64D8C1BE-CEE3-4EF2-9B7B-DCA86FABDBCC}" type="parTrans" cxnId="{4EB77583-F7F2-46E9-A36A-4BAA6841903A}">
      <dgm:prSet/>
      <dgm:spPr/>
      <dgm:t>
        <a:bodyPr/>
        <a:lstStyle/>
        <a:p>
          <a:endParaRPr lang="en-US"/>
        </a:p>
      </dgm:t>
    </dgm:pt>
    <dgm:pt modelId="{299F6A21-D548-4EE6-A23E-679E13C08B5E}" type="sibTrans" cxnId="{4EB77583-F7F2-46E9-A36A-4BAA6841903A}">
      <dgm:prSet/>
      <dgm:spPr/>
      <dgm:t>
        <a:bodyPr/>
        <a:lstStyle/>
        <a:p>
          <a:endParaRPr lang="en-US"/>
        </a:p>
      </dgm:t>
    </dgm:pt>
    <dgm:pt modelId="{A8E5CC40-353F-422E-8E45-CA29D3BE13FA}">
      <dgm:prSet custT="1"/>
      <dgm:spPr/>
      <dgm:t>
        <a:bodyPr/>
        <a:lstStyle/>
        <a:p>
          <a:endParaRPr lang="en-US" sz="1400" dirty="0"/>
        </a:p>
      </dgm:t>
    </dgm:pt>
    <dgm:pt modelId="{617FE396-BAF2-4545-BC7E-BFCDA82F3D68}" type="parTrans" cxnId="{901C95A4-FD04-44CD-9773-F6CBD1AF3664}">
      <dgm:prSet/>
      <dgm:spPr/>
      <dgm:t>
        <a:bodyPr/>
        <a:lstStyle/>
        <a:p>
          <a:endParaRPr lang="en-US"/>
        </a:p>
      </dgm:t>
    </dgm:pt>
    <dgm:pt modelId="{BBE5A1AC-CC05-4DBD-8C5D-11977B588884}" type="sibTrans" cxnId="{901C95A4-FD04-44CD-9773-F6CBD1AF3664}">
      <dgm:prSet/>
      <dgm:spPr/>
      <dgm:t>
        <a:bodyPr/>
        <a:lstStyle/>
        <a:p>
          <a:endParaRPr lang="en-US"/>
        </a:p>
      </dgm:t>
    </dgm:pt>
    <dgm:pt modelId="{0C6B42A1-40AE-4BE7-9517-1587ADE76379}">
      <dgm:prSet custT="1"/>
      <dgm:spPr/>
      <dgm:t>
        <a:bodyPr/>
        <a:lstStyle/>
        <a:p>
          <a:r>
            <a:rPr lang="en-US" sz="1400" dirty="0"/>
            <a:t>She just wants a place to stay for a few days, she asks if she can stay at your house. </a:t>
          </a:r>
          <a:endParaRPr lang="en-AU" sz="1400" dirty="0"/>
        </a:p>
      </dgm:t>
    </dgm:pt>
    <dgm:pt modelId="{2929F241-A4EF-4CB5-8E3B-C81DF9DD43BB}" type="parTrans" cxnId="{F7026D02-0BC2-4486-A3B2-D8742CAAA428}">
      <dgm:prSet/>
      <dgm:spPr/>
      <dgm:t>
        <a:bodyPr/>
        <a:lstStyle/>
        <a:p>
          <a:endParaRPr lang="en-US"/>
        </a:p>
      </dgm:t>
    </dgm:pt>
    <dgm:pt modelId="{3A801AD6-06A7-4A4A-89EE-F8C0742C94DC}" type="sibTrans" cxnId="{F7026D02-0BC2-4486-A3B2-D8742CAAA428}">
      <dgm:prSet/>
      <dgm:spPr/>
      <dgm:t>
        <a:bodyPr/>
        <a:lstStyle/>
        <a:p>
          <a:endParaRPr lang="en-US"/>
        </a:p>
      </dgm:t>
    </dgm:pt>
    <dgm:pt modelId="{4F02C2D9-9CC4-41EF-AB3C-F09E7937A5F6}">
      <dgm:prSet custT="1"/>
      <dgm:spPr/>
      <dgm:t>
        <a:bodyPr/>
        <a:lstStyle/>
        <a:p>
          <a:r>
            <a:rPr lang="en-US" altLang="en-US" sz="1600" baseline="0" dirty="0"/>
            <a:t>She has disclosed the abuse that is occurring within her family environment – violence towards her mother, emotional and physical child abuse.</a:t>
          </a:r>
        </a:p>
        <a:p>
          <a:endParaRPr lang="en-US" altLang="en-US" sz="1600" baseline="0" dirty="0"/>
        </a:p>
      </dgm:t>
    </dgm:pt>
    <dgm:pt modelId="{BF54AC3B-A4B0-4DD8-8E4F-59D7F12512C1}" type="parTrans" cxnId="{09C365A7-7477-4B03-B8EA-5FD3C82F6718}">
      <dgm:prSet/>
      <dgm:spPr/>
      <dgm:t>
        <a:bodyPr/>
        <a:lstStyle/>
        <a:p>
          <a:endParaRPr lang="en-US"/>
        </a:p>
      </dgm:t>
    </dgm:pt>
    <dgm:pt modelId="{5516130C-FDA7-4AEC-93AC-C74A80F137DA}" type="sibTrans" cxnId="{09C365A7-7477-4B03-B8EA-5FD3C82F6718}">
      <dgm:prSet/>
      <dgm:spPr/>
      <dgm:t>
        <a:bodyPr/>
        <a:lstStyle/>
        <a:p>
          <a:endParaRPr lang="en-US"/>
        </a:p>
      </dgm:t>
    </dgm:pt>
    <dgm:pt modelId="{38D3DB83-5DB4-4F9E-936C-5E623404E4F8}">
      <dgm:prSet custT="1"/>
      <dgm:spPr/>
      <dgm:t>
        <a:bodyPr/>
        <a:lstStyle/>
        <a:p>
          <a:r>
            <a:rPr lang="en-US" altLang="en-US" sz="1600" baseline="0" dirty="0"/>
            <a:t>She has been able to provide details of the abuse.</a:t>
          </a:r>
        </a:p>
      </dgm:t>
    </dgm:pt>
    <dgm:pt modelId="{C626BB80-2D16-4C32-BD65-80556BAC1062}" type="parTrans" cxnId="{8884629D-34F8-42AE-BA21-2D6A4658A187}">
      <dgm:prSet/>
      <dgm:spPr/>
      <dgm:t>
        <a:bodyPr/>
        <a:lstStyle/>
        <a:p>
          <a:endParaRPr lang="en-US"/>
        </a:p>
      </dgm:t>
    </dgm:pt>
    <dgm:pt modelId="{D8E46C58-8179-4487-924C-198B35B6E065}" type="sibTrans" cxnId="{8884629D-34F8-42AE-BA21-2D6A4658A187}">
      <dgm:prSet/>
      <dgm:spPr/>
      <dgm:t>
        <a:bodyPr/>
        <a:lstStyle/>
        <a:p>
          <a:endParaRPr lang="en-US"/>
        </a:p>
      </dgm:t>
    </dgm:pt>
    <dgm:pt modelId="{D1C3F06F-8F3F-48D3-A212-A2B2B2AF2F26}">
      <dgm:prSet custT="1"/>
      <dgm:spPr/>
      <dgm:t>
        <a:bodyPr/>
        <a:lstStyle/>
        <a:p>
          <a:endParaRPr lang="en-US" altLang="en-US" sz="1100" baseline="0" dirty="0"/>
        </a:p>
      </dgm:t>
    </dgm:pt>
    <dgm:pt modelId="{C74C2B07-F2AE-4B5D-864F-FDE5957EC86E}" type="parTrans" cxnId="{CAF17026-A494-470C-AC80-3BCD1747612C}">
      <dgm:prSet/>
      <dgm:spPr/>
      <dgm:t>
        <a:bodyPr/>
        <a:lstStyle/>
        <a:p>
          <a:endParaRPr lang="en-US"/>
        </a:p>
      </dgm:t>
    </dgm:pt>
    <dgm:pt modelId="{C2274BA2-F18A-403D-8EF6-EBEA6164D7B7}" type="sibTrans" cxnId="{CAF17026-A494-470C-AC80-3BCD1747612C}">
      <dgm:prSet/>
      <dgm:spPr/>
      <dgm:t>
        <a:bodyPr/>
        <a:lstStyle/>
        <a:p>
          <a:endParaRPr lang="en-US"/>
        </a:p>
      </dgm:t>
    </dgm:pt>
    <dgm:pt modelId="{D2951D8B-51B4-40C5-8B7E-FC8A2C9C6AEE}">
      <dgm:prSet custT="1"/>
      <dgm:spPr/>
      <dgm:t>
        <a:bodyPr/>
        <a:lstStyle/>
        <a:p>
          <a:r>
            <a:rPr lang="en-US" altLang="en-US" sz="1100" baseline="0" dirty="0"/>
            <a:t>Although she has pleaded not to make a report, it is imperative that the report is made to stop the abuse from occurring and to protect  her from further injury and harm. A report to child protection and the police will also allow supports to be put in place for the family.  </a:t>
          </a:r>
        </a:p>
        <a:p>
          <a:endParaRPr lang="en-US" altLang="en-US" sz="1100" baseline="0" dirty="0"/>
        </a:p>
        <a:p>
          <a:r>
            <a:rPr lang="en-US" altLang="en-US" sz="1100" baseline="0" dirty="0"/>
            <a:t>Part of the role of child protection is to assess if she is safe enough to return home and if not explore other options that will ensure her safety. </a:t>
          </a:r>
        </a:p>
      </dgm:t>
    </dgm:pt>
    <dgm:pt modelId="{98C6C8F8-A1E2-46B4-B698-592D9A9CB47D}" type="parTrans" cxnId="{447A89BA-B3F7-4F90-8F99-90584A37B69A}">
      <dgm:prSet/>
      <dgm:spPr/>
      <dgm:t>
        <a:bodyPr/>
        <a:lstStyle/>
        <a:p>
          <a:endParaRPr lang="en-US"/>
        </a:p>
      </dgm:t>
    </dgm:pt>
    <dgm:pt modelId="{D8BCC68D-96DA-4DE5-8B7B-5756BCDF0CB4}" type="sibTrans" cxnId="{447A89BA-B3F7-4F90-8F99-90584A37B69A}">
      <dgm:prSet/>
      <dgm:spPr/>
      <dgm:t>
        <a:bodyPr/>
        <a:lstStyle/>
        <a:p>
          <a:endParaRPr lang="en-US"/>
        </a:p>
      </dgm:t>
    </dgm:pt>
    <dgm:pt modelId="{376D638D-FE7C-4068-9780-DA81A0BC0239}">
      <dgm:prSet custT="1"/>
      <dgm:spPr/>
      <dgm:t>
        <a:bodyPr/>
        <a:lstStyle/>
        <a:p>
          <a:endParaRPr lang="en-US" altLang="en-US" sz="1100" baseline="0" dirty="0"/>
        </a:p>
      </dgm:t>
    </dgm:pt>
    <dgm:pt modelId="{222798ED-5C07-4684-836A-7D3506788532}" type="parTrans" cxnId="{097A60B1-2D6C-45F3-834D-61A17ECF3E09}">
      <dgm:prSet/>
      <dgm:spPr/>
      <dgm:t>
        <a:bodyPr/>
        <a:lstStyle/>
        <a:p>
          <a:endParaRPr lang="en-US"/>
        </a:p>
      </dgm:t>
    </dgm:pt>
    <dgm:pt modelId="{2E1D349F-7C73-435F-9BE2-77A7A57161DD}" type="sibTrans" cxnId="{097A60B1-2D6C-45F3-834D-61A17ECF3E09}">
      <dgm:prSet/>
      <dgm:spPr/>
      <dgm:t>
        <a:bodyPr/>
        <a:lstStyle/>
        <a:p>
          <a:endParaRPr lang="en-US"/>
        </a:p>
      </dgm:t>
    </dgm:pt>
    <dgm:pt modelId="{E2F306FE-0DB8-4921-983C-62F8E5EEC092}">
      <dgm:prSet custT="1"/>
      <dgm:spPr/>
      <dgm:t>
        <a:bodyPr/>
        <a:lstStyle/>
        <a:p>
          <a:r>
            <a:rPr lang="en-US" altLang="en-US" sz="1100" baseline="0" dirty="0"/>
            <a:t>Under the CAM code of conduct, allowing her to stay at a volunteers  house would be in breach. It blurs the boundaries of the role and also goes against the code of conduct volunteers sign to never be alone with a child. </a:t>
          </a:r>
        </a:p>
      </dgm:t>
    </dgm:pt>
    <dgm:pt modelId="{5A97F7BA-957E-4E0F-AAE3-78D9D43FBCF0}" type="parTrans" cxnId="{C3A20F75-7DE2-4F01-9F0D-EFF580AE2177}">
      <dgm:prSet/>
      <dgm:spPr/>
      <dgm:t>
        <a:bodyPr/>
        <a:lstStyle/>
        <a:p>
          <a:endParaRPr lang="en-US"/>
        </a:p>
      </dgm:t>
    </dgm:pt>
    <dgm:pt modelId="{E709433F-97D9-40ED-B398-9BC478B6756B}" type="sibTrans" cxnId="{C3A20F75-7DE2-4F01-9F0D-EFF580AE2177}">
      <dgm:prSet/>
      <dgm:spPr/>
      <dgm:t>
        <a:bodyPr/>
        <a:lstStyle/>
        <a:p>
          <a:endParaRPr lang="en-US"/>
        </a:p>
      </dgm:t>
    </dgm:pt>
    <dgm:pt modelId="{7CBA5903-9C77-4933-BF79-8A370D68A5C9}">
      <dgm:prSet custT="1"/>
      <dgm:spPr/>
      <dgm:t>
        <a:bodyPr/>
        <a:lstStyle/>
        <a:p>
          <a:endParaRPr lang="en-US" altLang="en-US" sz="1000" baseline="0" dirty="0"/>
        </a:p>
      </dgm:t>
    </dgm:pt>
    <dgm:pt modelId="{A6E24C4F-15BC-4C21-A430-959A566EB664}" type="parTrans" cxnId="{1648A552-8156-4DE2-9D06-71D07EDD6C8F}">
      <dgm:prSet/>
      <dgm:spPr/>
      <dgm:t>
        <a:bodyPr/>
        <a:lstStyle/>
        <a:p>
          <a:endParaRPr lang="en-US"/>
        </a:p>
      </dgm:t>
    </dgm:pt>
    <dgm:pt modelId="{B452F20D-DE80-48DF-B228-C870E03BEF9B}" type="sibTrans" cxnId="{1648A552-8156-4DE2-9D06-71D07EDD6C8F}">
      <dgm:prSet/>
      <dgm:spPr/>
      <dgm:t>
        <a:bodyPr/>
        <a:lstStyle/>
        <a:p>
          <a:endParaRPr lang="en-US"/>
        </a:p>
      </dgm:t>
    </dgm:pt>
    <dgm:pt modelId="{6B75FCC2-A22F-49EF-B368-0A802DE0F9E3}" type="pres">
      <dgm:prSet presAssocID="{2EFD0F87-B2ED-4919-AF03-100E9A2ACB00}" presName="Name0" presStyleCnt="0">
        <dgm:presLayoutVars>
          <dgm:chMax val="5"/>
          <dgm:chPref val="5"/>
          <dgm:dir/>
          <dgm:animLvl val="lvl"/>
        </dgm:presLayoutVars>
      </dgm:prSet>
      <dgm:spPr/>
      <dgm:t>
        <a:bodyPr/>
        <a:lstStyle/>
        <a:p>
          <a:endParaRPr lang="en-US"/>
        </a:p>
      </dgm:t>
    </dgm:pt>
    <dgm:pt modelId="{503398D5-1D06-4FDB-9404-3E94D0DA8051}" type="pres">
      <dgm:prSet presAssocID="{9DD45918-C74C-42E8-854E-5B0F9B01B745}" presName="parentText1" presStyleLbl="node1" presStyleIdx="0" presStyleCnt="3" custLinFactNeighborY="162">
        <dgm:presLayoutVars>
          <dgm:chMax/>
          <dgm:chPref val="3"/>
          <dgm:bulletEnabled val="1"/>
        </dgm:presLayoutVars>
      </dgm:prSet>
      <dgm:spPr/>
      <dgm:t>
        <a:bodyPr/>
        <a:lstStyle/>
        <a:p>
          <a:endParaRPr lang="en-US"/>
        </a:p>
      </dgm:t>
    </dgm:pt>
    <dgm:pt modelId="{14E983CA-2343-4E6F-8A3D-E21FF4BA039D}" type="pres">
      <dgm:prSet presAssocID="{9DD45918-C74C-42E8-854E-5B0F9B01B745}" presName="childText1" presStyleLbl="solidAlignAcc1" presStyleIdx="0" presStyleCnt="3" custScaleY="132364" custLinFactNeighborX="1099" custLinFactNeighborY="15684">
        <dgm:presLayoutVars>
          <dgm:chMax val="0"/>
          <dgm:chPref val="0"/>
          <dgm:bulletEnabled val="1"/>
        </dgm:presLayoutVars>
      </dgm:prSet>
      <dgm:spPr/>
      <dgm:t>
        <a:bodyPr/>
        <a:lstStyle/>
        <a:p>
          <a:endParaRPr lang="en-US"/>
        </a:p>
      </dgm:t>
    </dgm:pt>
    <dgm:pt modelId="{B19386B2-414C-4F9C-81C2-7568CE296AD0}" type="pres">
      <dgm:prSet presAssocID="{7E7A95CE-A35B-46ED-B90B-ECA5026C8434}" presName="parentText2" presStyleLbl="node1" presStyleIdx="1" presStyleCnt="3">
        <dgm:presLayoutVars>
          <dgm:chMax/>
          <dgm:chPref val="3"/>
          <dgm:bulletEnabled val="1"/>
        </dgm:presLayoutVars>
      </dgm:prSet>
      <dgm:spPr/>
      <dgm:t>
        <a:bodyPr/>
        <a:lstStyle/>
        <a:p>
          <a:endParaRPr lang="en-US"/>
        </a:p>
      </dgm:t>
    </dgm:pt>
    <dgm:pt modelId="{7A5D9638-EC8D-4D4F-9723-675BFE82496B}" type="pres">
      <dgm:prSet presAssocID="{7E7A95CE-A35B-46ED-B90B-ECA5026C8434}" presName="childText2" presStyleLbl="solidAlignAcc1" presStyleIdx="1" presStyleCnt="3" custScaleY="117676" custLinFactNeighborX="1108" custLinFactNeighborY="5560">
        <dgm:presLayoutVars>
          <dgm:chMax val="0"/>
          <dgm:chPref val="0"/>
          <dgm:bulletEnabled val="1"/>
        </dgm:presLayoutVars>
      </dgm:prSet>
      <dgm:spPr/>
      <dgm:t>
        <a:bodyPr/>
        <a:lstStyle/>
        <a:p>
          <a:endParaRPr lang="en-US"/>
        </a:p>
      </dgm:t>
    </dgm:pt>
    <dgm:pt modelId="{8CD9808F-6BC8-4397-A735-52B7FF616C0F}" type="pres">
      <dgm:prSet presAssocID="{A0BAF9FF-289A-45AB-A364-455EDE2A27D3}" presName="parentText3" presStyleLbl="node1" presStyleIdx="2" presStyleCnt="3">
        <dgm:presLayoutVars>
          <dgm:chMax/>
          <dgm:chPref val="3"/>
          <dgm:bulletEnabled val="1"/>
        </dgm:presLayoutVars>
      </dgm:prSet>
      <dgm:spPr/>
      <dgm:t>
        <a:bodyPr/>
        <a:lstStyle/>
        <a:p>
          <a:endParaRPr lang="en-US"/>
        </a:p>
      </dgm:t>
    </dgm:pt>
    <dgm:pt modelId="{94D9388F-F048-4357-AFFC-D40EEE0802AD}" type="pres">
      <dgm:prSet presAssocID="{A0BAF9FF-289A-45AB-A364-455EDE2A27D3}" presName="childText3" presStyleLbl="solidAlignAcc1" presStyleIdx="2" presStyleCnt="3" custLinFactNeighborX="1116" custLinFactNeighborY="-1517">
        <dgm:presLayoutVars>
          <dgm:chMax val="0"/>
          <dgm:chPref val="0"/>
          <dgm:bulletEnabled val="1"/>
        </dgm:presLayoutVars>
      </dgm:prSet>
      <dgm:spPr/>
      <dgm:t>
        <a:bodyPr/>
        <a:lstStyle/>
        <a:p>
          <a:endParaRPr lang="en-US"/>
        </a:p>
      </dgm:t>
    </dgm:pt>
  </dgm:ptLst>
  <dgm:cxnLst>
    <dgm:cxn modelId="{366074ED-2095-4B72-AAF0-92CBAEAC0E31}" type="presOf" srcId="{D2951D8B-51B4-40C5-8B7E-FC8A2C9C6AEE}" destId="{94D9388F-F048-4357-AFFC-D40EEE0802AD}" srcOrd="0" destOrd="2" presId="urn:microsoft.com/office/officeart/2009/3/layout/IncreasingArrowsProcess"/>
    <dgm:cxn modelId="{2485FE07-98B6-40A6-B227-91DABA47A173}" srcId="{2EFD0F87-B2ED-4919-AF03-100E9A2ACB00}" destId="{7E7A95CE-A35B-46ED-B90B-ECA5026C8434}" srcOrd="1" destOrd="0" parTransId="{8A047CB9-34E8-4AE0-8EFD-824EE9EBEADF}" sibTransId="{7EB75ADF-272E-4031-8F7C-0FF2E749863E}"/>
    <dgm:cxn modelId="{1AF300E2-B1C9-4B36-AC0E-1006D0DC813D}" type="presOf" srcId="{7E7A95CE-A35B-46ED-B90B-ECA5026C8434}" destId="{B19386B2-414C-4F9C-81C2-7568CE296AD0}" srcOrd="0" destOrd="0" presId="urn:microsoft.com/office/officeart/2009/3/layout/IncreasingArrowsProcess"/>
    <dgm:cxn modelId="{8884629D-34F8-42AE-BA21-2D6A4658A187}" srcId="{7E7A95CE-A35B-46ED-B90B-ECA5026C8434}" destId="{38D3DB83-5DB4-4F9E-936C-5E623404E4F8}" srcOrd="2" destOrd="0" parTransId="{C626BB80-2D16-4C32-BD65-80556BAC1062}" sibTransId="{D8E46C58-8179-4487-924C-198B35B6E065}"/>
    <dgm:cxn modelId="{66E6B0A6-4A60-4003-A053-7373ABFA9C47}" type="presOf" srcId="{4F02C2D9-9CC4-41EF-AB3C-F09E7937A5F6}" destId="{7A5D9638-EC8D-4D4F-9723-675BFE82496B}" srcOrd="0" destOrd="1" presId="urn:microsoft.com/office/officeart/2009/3/layout/IncreasingArrowsProcess"/>
    <dgm:cxn modelId="{49721457-008B-422F-9673-6D1E5BAEB142}" type="presOf" srcId="{9DD45918-C74C-42E8-854E-5B0F9B01B745}" destId="{503398D5-1D06-4FDB-9404-3E94D0DA8051}" srcOrd="0" destOrd="0" presId="urn:microsoft.com/office/officeart/2009/3/layout/IncreasingArrowsProcess"/>
    <dgm:cxn modelId="{19B8AEA1-8382-4407-9C4F-8D2BA692F789}" type="presOf" srcId="{2EFD0F87-B2ED-4919-AF03-100E9A2ACB00}" destId="{6B75FCC2-A22F-49EF-B368-0A802DE0F9E3}" srcOrd="0" destOrd="0" presId="urn:microsoft.com/office/officeart/2009/3/layout/IncreasingArrowsProcess"/>
    <dgm:cxn modelId="{C7EB9D9A-8525-491E-958B-A3DAACEDF499}" type="presOf" srcId="{E2F306FE-0DB8-4921-983C-62F8E5EEC092}" destId="{94D9388F-F048-4357-AFFC-D40EEE0802AD}" srcOrd="0" destOrd="4" presId="urn:microsoft.com/office/officeart/2009/3/layout/IncreasingArrowsProcess"/>
    <dgm:cxn modelId="{4EB77583-F7F2-46E9-A36A-4BAA6841903A}" srcId="{9DD45918-C74C-42E8-854E-5B0F9B01B745}" destId="{477BB1C5-D5CF-4A3B-B0EC-30C765D68380}" srcOrd="4" destOrd="0" parTransId="{64D8C1BE-CEE3-4EF2-9B7B-DCA86FABDBCC}" sibTransId="{299F6A21-D548-4EE6-A23E-679E13C08B5E}"/>
    <dgm:cxn modelId="{60E3B1DC-1A7D-4EAF-B216-6E07886ACFA9}" srcId="{7E7A95CE-A35B-46ED-B90B-ECA5026C8434}" destId="{1BF88C90-E738-4332-B5C2-92F2142112BA}" srcOrd="0" destOrd="0" parTransId="{EF1C7CE3-A7DB-4989-A46B-25CEFD55AC25}" sibTransId="{79440367-BF9A-431B-B0D4-2F3F95BF1164}"/>
    <dgm:cxn modelId="{45EAAE0E-7CBC-43CC-9842-20FCA7F5483E}" type="presOf" srcId="{477BB1C5-D5CF-4A3B-B0EC-30C765D68380}" destId="{14E983CA-2343-4E6F-8A3D-E21FF4BA039D}" srcOrd="0" destOrd="4" presId="urn:microsoft.com/office/officeart/2009/3/layout/IncreasingArrowsProcess"/>
    <dgm:cxn modelId="{5A2B1526-708D-4A9D-BEA8-53988FA8A6F0}" srcId="{9DD45918-C74C-42E8-854E-5B0F9B01B745}" destId="{BB550D52-7CB1-4E4A-BDB1-441365433672}" srcOrd="2" destOrd="0" parTransId="{AA0A9AC0-EE96-4324-B02B-52CC7B54CB31}" sibTransId="{73BA61C9-60EB-4DFA-974C-999A7FA1F410}"/>
    <dgm:cxn modelId="{197DAF0F-6596-43B8-A23D-3483A096EB17}" srcId="{9DD45918-C74C-42E8-854E-5B0F9B01B745}" destId="{07394532-B7AC-433A-912B-35A8233F5B02}" srcOrd="0" destOrd="0" parTransId="{CD01A3F4-C709-44BA-8B63-EE5CED56384B}" sibTransId="{E54E041B-710E-495A-ACBB-A32570B15687}"/>
    <dgm:cxn modelId="{F7026D02-0BC2-4486-A3B2-D8742CAAA428}" srcId="{9DD45918-C74C-42E8-854E-5B0F9B01B745}" destId="{0C6B42A1-40AE-4BE7-9517-1587ADE76379}" srcOrd="6" destOrd="0" parTransId="{2929F241-A4EF-4CB5-8E3B-C81DF9DD43BB}" sibTransId="{3A801AD6-06A7-4A4A-89EE-F8C0742C94DC}"/>
    <dgm:cxn modelId="{3E7442AD-FAD0-4187-A2CB-C73ED7FE1F3C}" type="presOf" srcId="{07394532-B7AC-433A-912B-35A8233F5B02}" destId="{14E983CA-2343-4E6F-8A3D-E21FF4BA039D}" srcOrd="0" destOrd="0" presId="urn:microsoft.com/office/officeart/2009/3/layout/IncreasingArrowsProcess"/>
    <dgm:cxn modelId="{FFE8CE49-1C51-46D4-A08D-81F433477CD7}" type="presOf" srcId="{7CBA5903-9C77-4933-BF79-8A370D68A5C9}" destId="{94D9388F-F048-4357-AFFC-D40EEE0802AD}" srcOrd="0" destOrd="5" presId="urn:microsoft.com/office/officeart/2009/3/layout/IncreasingArrowsProcess"/>
    <dgm:cxn modelId="{662BFC54-FEBF-432E-A51D-F1ECB33F062A}" srcId="{A0BAF9FF-289A-45AB-A364-455EDE2A27D3}" destId="{E3AAF586-180B-489B-80EE-CEB2A5AEB865}" srcOrd="0" destOrd="0" parTransId="{A1FF75DB-6DC4-4936-ACEC-953EA11DC4DE}" sibTransId="{36F0FD04-9B03-4263-A927-47C7558133FF}"/>
    <dgm:cxn modelId="{DF3C0F26-9D59-4EC5-B39D-4B28B09C8F4B}" type="presOf" srcId="{0C6B42A1-40AE-4BE7-9517-1587ADE76379}" destId="{14E983CA-2343-4E6F-8A3D-E21FF4BA039D}" srcOrd="0" destOrd="6" presId="urn:microsoft.com/office/officeart/2009/3/layout/IncreasingArrowsProcess"/>
    <dgm:cxn modelId="{046F085A-351F-4D48-B15E-5D1BF3C362D7}" type="presOf" srcId="{E3AAF586-180B-489B-80EE-CEB2A5AEB865}" destId="{94D9388F-F048-4357-AFFC-D40EEE0802AD}" srcOrd="0" destOrd="0" presId="urn:microsoft.com/office/officeart/2009/3/layout/IncreasingArrowsProcess"/>
    <dgm:cxn modelId="{0745C96E-9F98-473F-832B-63C030268D4B}" srcId="{2EFD0F87-B2ED-4919-AF03-100E9A2ACB00}" destId="{9DD45918-C74C-42E8-854E-5B0F9B01B745}" srcOrd="0" destOrd="0" parTransId="{1C7FFA1E-33BB-49E3-8257-5DFCD8BC0F36}" sibTransId="{EAE79723-6E93-4F4E-BE52-2ADB2159AFF6}"/>
    <dgm:cxn modelId="{097A60B1-2D6C-45F3-834D-61A17ECF3E09}" srcId="{A0BAF9FF-289A-45AB-A364-455EDE2A27D3}" destId="{376D638D-FE7C-4068-9780-DA81A0BC0239}" srcOrd="3" destOrd="0" parTransId="{222798ED-5C07-4684-836A-7D3506788532}" sibTransId="{2E1D349F-7C73-435F-9BE2-77A7A57161DD}"/>
    <dgm:cxn modelId="{DF2A9BDE-E5C5-4097-BBD2-33ACE0DDB5FB}" srcId="{9DD45918-C74C-42E8-854E-5B0F9B01B745}" destId="{D0E63C02-4CF5-4B2B-BD76-220D86376E74}" srcOrd="3" destOrd="0" parTransId="{630A4579-F232-4A77-A79F-F8C2F0A0D575}" sibTransId="{86D52349-9782-49EE-9CBE-7DCC9F0CDC24}"/>
    <dgm:cxn modelId="{4F5756AF-598E-40E1-A5D4-EA8902AF76E7}" type="presOf" srcId="{1BF88C90-E738-4332-B5C2-92F2142112BA}" destId="{7A5D9638-EC8D-4D4F-9723-675BFE82496B}" srcOrd="0" destOrd="0" presId="urn:microsoft.com/office/officeart/2009/3/layout/IncreasingArrowsProcess"/>
    <dgm:cxn modelId="{06C25872-FA5C-4770-B5D6-85EE308E11E8}" type="presOf" srcId="{A8E5CC40-353F-422E-8E45-CA29D3BE13FA}" destId="{14E983CA-2343-4E6F-8A3D-E21FF4BA039D}" srcOrd="0" destOrd="5" presId="urn:microsoft.com/office/officeart/2009/3/layout/IncreasingArrowsProcess"/>
    <dgm:cxn modelId="{CAF17026-A494-470C-AC80-3BCD1747612C}" srcId="{A0BAF9FF-289A-45AB-A364-455EDE2A27D3}" destId="{D1C3F06F-8F3F-48D3-A212-A2B2B2AF2F26}" srcOrd="1" destOrd="0" parTransId="{C74C2B07-F2AE-4B5D-864F-FDE5957EC86E}" sibTransId="{C2274BA2-F18A-403D-8EF6-EBEA6164D7B7}"/>
    <dgm:cxn modelId="{C05921C1-70D6-432F-A728-C68A6A7827AA}" type="presOf" srcId="{D0E63C02-4CF5-4B2B-BD76-220D86376E74}" destId="{14E983CA-2343-4E6F-8A3D-E21FF4BA039D}" srcOrd="0" destOrd="3" presId="urn:microsoft.com/office/officeart/2009/3/layout/IncreasingArrowsProcess"/>
    <dgm:cxn modelId="{F5EFC42D-5343-4E25-88DA-AAB5D7216C61}" srcId="{2EFD0F87-B2ED-4919-AF03-100E9A2ACB00}" destId="{A0BAF9FF-289A-45AB-A364-455EDE2A27D3}" srcOrd="2" destOrd="0" parTransId="{0A0D84FE-4DE0-478D-8217-BA3131D25379}" sibTransId="{88527BB3-C8FB-4714-97D5-FDF8678CFCBA}"/>
    <dgm:cxn modelId="{F116C599-7353-4795-B1F6-C0C3A04B3137}" type="presOf" srcId="{376D638D-FE7C-4068-9780-DA81A0BC0239}" destId="{94D9388F-F048-4357-AFFC-D40EEE0802AD}" srcOrd="0" destOrd="3" presId="urn:microsoft.com/office/officeart/2009/3/layout/IncreasingArrowsProcess"/>
    <dgm:cxn modelId="{09C365A7-7477-4B03-B8EA-5FD3C82F6718}" srcId="{7E7A95CE-A35B-46ED-B90B-ECA5026C8434}" destId="{4F02C2D9-9CC4-41EF-AB3C-F09E7937A5F6}" srcOrd="1" destOrd="0" parTransId="{BF54AC3B-A4B0-4DD8-8E4F-59D7F12512C1}" sibTransId="{5516130C-FDA7-4AEC-93AC-C74A80F137DA}"/>
    <dgm:cxn modelId="{447A89BA-B3F7-4F90-8F99-90584A37B69A}" srcId="{A0BAF9FF-289A-45AB-A364-455EDE2A27D3}" destId="{D2951D8B-51B4-40C5-8B7E-FC8A2C9C6AEE}" srcOrd="2" destOrd="0" parTransId="{98C6C8F8-A1E2-46B4-B698-592D9A9CB47D}" sibTransId="{D8BCC68D-96DA-4DE5-8B7B-5756BCDF0CB4}"/>
    <dgm:cxn modelId="{DD0E9033-A84E-4C9A-9B3B-566F94D602EB}" type="presOf" srcId="{9D75638A-40A1-4854-87A5-15604AF37991}" destId="{14E983CA-2343-4E6F-8A3D-E21FF4BA039D}" srcOrd="0" destOrd="1" presId="urn:microsoft.com/office/officeart/2009/3/layout/IncreasingArrowsProcess"/>
    <dgm:cxn modelId="{901C95A4-FD04-44CD-9773-F6CBD1AF3664}" srcId="{9DD45918-C74C-42E8-854E-5B0F9B01B745}" destId="{A8E5CC40-353F-422E-8E45-CA29D3BE13FA}" srcOrd="5" destOrd="0" parTransId="{617FE396-BAF2-4545-BC7E-BFCDA82F3D68}" sibTransId="{BBE5A1AC-CC05-4DBD-8C5D-11977B588884}"/>
    <dgm:cxn modelId="{FACA6256-B8D5-4BCD-B4DB-5DCAFD4947BE}" type="presOf" srcId="{D1C3F06F-8F3F-48D3-A212-A2B2B2AF2F26}" destId="{94D9388F-F048-4357-AFFC-D40EEE0802AD}" srcOrd="0" destOrd="1" presId="urn:microsoft.com/office/officeart/2009/3/layout/IncreasingArrowsProcess"/>
    <dgm:cxn modelId="{1A4D1BF3-B5C0-4683-BEB1-646B37084755}" srcId="{9DD45918-C74C-42E8-854E-5B0F9B01B745}" destId="{9D75638A-40A1-4854-87A5-15604AF37991}" srcOrd="1" destOrd="0" parTransId="{69872517-EDA6-4838-8A8C-36151C8276FD}" sibTransId="{74CBD572-01CC-498F-BAC3-BAF0F9081DDE}"/>
    <dgm:cxn modelId="{D8061A9C-315F-43A0-BC6E-7B5BCCC32942}" type="presOf" srcId="{BB550D52-7CB1-4E4A-BDB1-441365433672}" destId="{14E983CA-2343-4E6F-8A3D-E21FF4BA039D}" srcOrd="0" destOrd="2" presId="urn:microsoft.com/office/officeart/2009/3/layout/IncreasingArrowsProcess"/>
    <dgm:cxn modelId="{C3A20F75-7DE2-4F01-9F0D-EFF580AE2177}" srcId="{A0BAF9FF-289A-45AB-A364-455EDE2A27D3}" destId="{E2F306FE-0DB8-4921-983C-62F8E5EEC092}" srcOrd="4" destOrd="0" parTransId="{5A97F7BA-957E-4E0F-AAE3-78D9D43FBCF0}" sibTransId="{E709433F-97D9-40ED-B398-9BC478B6756B}"/>
    <dgm:cxn modelId="{1648A552-8156-4DE2-9D06-71D07EDD6C8F}" srcId="{A0BAF9FF-289A-45AB-A364-455EDE2A27D3}" destId="{7CBA5903-9C77-4933-BF79-8A370D68A5C9}" srcOrd="5" destOrd="0" parTransId="{A6E24C4F-15BC-4C21-A430-959A566EB664}" sibTransId="{B452F20D-DE80-48DF-B228-C870E03BEF9B}"/>
    <dgm:cxn modelId="{53F3DC7E-5954-4CF6-8076-11A7423AACA8}" type="presOf" srcId="{38D3DB83-5DB4-4F9E-936C-5E623404E4F8}" destId="{7A5D9638-EC8D-4D4F-9723-675BFE82496B}" srcOrd="0" destOrd="2" presId="urn:microsoft.com/office/officeart/2009/3/layout/IncreasingArrowsProcess"/>
    <dgm:cxn modelId="{319E0876-0665-42C3-A608-260D4D2A4576}" type="presOf" srcId="{A0BAF9FF-289A-45AB-A364-455EDE2A27D3}" destId="{8CD9808F-6BC8-4397-A735-52B7FF616C0F}" srcOrd="0" destOrd="0" presId="urn:microsoft.com/office/officeart/2009/3/layout/IncreasingArrowsProcess"/>
    <dgm:cxn modelId="{4C0D84C1-A40F-4B58-8718-DB57EDE51C26}" type="presParOf" srcId="{6B75FCC2-A22F-49EF-B368-0A802DE0F9E3}" destId="{503398D5-1D06-4FDB-9404-3E94D0DA8051}" srcOrd="0" destOrd="0" presId="urn:microsoft.com/office/officeart/2009/3/layout/IncreasingArrowsProcess"/>
    <dgm:cxn modelId="{196E042F-1850-4A39-8169-8937D300E2F2}" type="presParOf" srcId="{6B75FCC2-A22F-49EF-B368-0A802DE0F9E3}" destId="{14E983CA-2343-4E6F-8A3D-E21FF4BA039D}" srcOrd="1" destOrd="0" presId="urn:microsoft.com/office/officeart/2009/3/layout/IncreasingArrowsProcess"/>
    <dgm:cxn modelId="{0E624EC4-3AE3-49AB-B4A8-472F89D4D3FE}" type="presParOf" srcId="{6B75FCC2-A22F-49EF-B368-0A802DE0F9E3}" destId="{B19386B2-414C-4F9C-81C2-7568CE296AD0}" srcOrd="2" destOrd="0" presId="urn:microsoft.com/office/officeart/2009/3/layout/IncreasingArrowsProcess"/>
    <dgm:cxn modelId="{D6584D2B-7DB3-48F4-BF9C-2B69497416F7}" type="presParOf" srcId="{6B75FCC2-A22F-49EF-B368-0A802DE0F9E3}" destId="{7A5D9638-EC8D-4D4F-9723-675BFE82496B}" srcOrd="3" destOrd="0" presId="urn:microsoft.com/office/officeart/2009/3/layout/IncreasingArrowsProcess"/>
    <dgm:cxn modelId="{81C73124-0E90-45CD-95EC-F529D8BC817B}" type="presParOf" srcId="{6B75FCC2-A22F-49EF-B368-0A802DE0F9E3}" destId="{8CD9808F-6BC8-4397-A735-52B7FF616C0F}" srcOrd="4" destOrd="0" presId="urn:microsoft.com/office/officeart/2009/3/layout/IncreasingArrowsProcess"/>
    <dgm:cxn modelId="{AA6872CC-1512-43E0-9C44-80E343582428}" type="presParOf" srcId="{6B75FCC2-A22F-49EF-B368-0A802DE0F9E3}" destId="{94D9388F-F048-4357-AFFC-D40EEE0802AD}"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FD0F87-B2ED-4919-AF03-100E9A2ACB00}"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7E7A95CE-A35B-46ED-B90B-ECA5026C8434}">
      <dgm:prSet phldrT="[Text]"/>
      <dgm:spPr>
        <a:solidFill>
          <a:srgbClr val="E38B2C"/>
        </a:solidFill>
      </dgm:spPr>
      <dgm:t>
        <a:bodyPr/>
        <a:lstStyle/>
        <a:p>
          <a:r>
            <a:rPr lang="en-US" dirty="0"/>
            <a:t>Observations</a:t>
          </a:r>
        </a:p>
      </dgm:t>
    </dgm:pt>
    <dgm:pt modelId="{8A047CB9-34E8-4AE0-8EFD-824EE9EBEADF}" type="parTrans" cxnId="{2485FE07-98B6-40A6-B227-91DABA47A173}">
      <dgm:prSet/>
      <dgm:spPr/>
      <dgm:t>
        <a:bodyPr/>
        <a:lstStyle/>
        <a:p>
          <a:endParaRPr lang="en-US"/>
        </a:p>
      </dgm:t>
    </dgm:pt>
    <dgm:pt modelId="{7EB75ADF-272E-4031-8F7C-0FF2E749863E}" type="sibTrans" cxnId="{2485FE07-98B6-40A6-B227-91DABA47A173}">
      <dgm:prSet/>
      <dgm:spPr/>
      <dgm:t>
        <a:bodyPr/>
        <a:lstStyle/>
        <a:p>
          <a:endParaRPr lang="en-US"/>
        </a:p>
      </dgm:t>
    </dgm:pt>
    <dgm:pt modelId="{1BF88C90-E738-4332-B5C2-92F2142112BA}">
      <dgm:prSet phldrT="[Text]" custT="1"/>
      <dgm:spPr>
        <a:ln>
          <a:solidFill>
            <a:srgbClr val="E38B2C"/>
          </a:solidFill>
        </a:ln>
      </dgm:spPr>
      <dgm:t>
        <a:bodyPr/>
        <a:lstStyle/>
        <a:p>
          <a:r>
            <a:rPr lang="en-US" altLang="en-US" sz="1400" dirty="0"/>
            <a:t>There has been a clear change in the presentation of the family</a:t>
          </a:r>
        </a:p>
        <a:p>
          <a:endParaRPr lang="en-US" sz="1400" dirty="0"/>
        </a:p>
      </dgm:t>
    </dgm:pt>
    <dgm:pt modelId="{EF1C7CE3-A7DB-4989-A46B-25CEFD55AC25}" type="parTrans" cxnId="{60E3B1DC-1A7D-4EAF-B216-6E07886ACFA9}">
      <dgm:prSet/>
      <dgm:spPr/>
      <dgm:t>
        <a:bodyPr/>
        <a:lstStyle/>
        <a:p>
          <a:endParaRPr lang="en-US"/>
        </a:p>
      </dgm:t>
    </dgm:pt>
    <dgm:pt modelId="{79440367-BF9A-431B-B0D4-2F3F95BF1164}" type="sibTrans" cxnId="{60E3B1DC-1A7D-4EAF-B216-6E07886ACFA9}">
      <dgm:prSet/>
      <dgm:spPr/>
      <dgm:t>
        <a:bodyPr/>
        <a:lstStyle/>
        <a:p>
          <a:endParaRPr lang="en-US"/>
        </a:p>
      </dgm:t>
    </dgm:pt>
    <dgm:pt modelId="{A0BAF9FF-289A-45AB-A364-455EDE2A27D3}">
      <dgm:prSet phldrT="[Text]"/>
      <dgm:spPr>
        <a:solidFill>
          <a:srgbClr val="C00000"/>
        </a:solidFill>
      </dgm:spPr>
      <dgm:t>
        <a:bodyPr/>
        <a:lstStyle/>
        <a:p>
          <a:r>
            <a:rPr lang="en-US" dirty="0"/>
            <a:t>Action </a:t>
          </a:r>
        </a:p>
      </dgm:t>
    </dgm:pt>
    <dgm:pt modelId="{0A0D84FE-4DE0-478D-8217-BA3131D25379}" type="parTrans" cxnId="{F5EFC42D-5343-4E25-88DA-AAB5D7216C61}">
      <dgm:prSet/>
      <dgm:spPr/>
      <dgm:t>
        <a:bodyPr/>
        <a:lstStyle/>
        <a:p>
          <a:endParaRPr lang="en-US"/>
        </a:p>
      </dgm:t>
    </dgm:pt>
    <dgm:pt modelId="{88527BB3-C8FB-4714-97D5-FDF8678CFCBA}" type="sibTrans" cxnId="{F5EFC42D-5343-4E25-88DA-AAB5D7216C61}">
      <dgm:prSet/>
      <dgm:spPr/>
      <dgm:t>
        <a:bodyPr/>
        <a:lstStyle/>
        <a:p>
          <a:endParaRPr lang="en-US"/>
        </a:p>
      </dgm:t>
    </dgm:pt>
    <dgm:pt modelId="{E3AAF586-180B-489B-80EE-CEB2A5AEB865}">
      <dgm:prSet phldrT="[Text]" custT="1"/>
      <dgm:spPr>
        <a:ln>
          <a:solidFill>
            <a:srgbClr val="C00000"/>
          </a:solidFill>
        </a:ln>
      </dgm:spPr>
      <dgm:t>
        <a:bodyPr/>
        <a:lstStyle/>
        <a:p>
          <a:r>
            <a:rPr lang="en-US" altLang="en-US" sz="1400" dirty="0"/>
            <a:t>A report to Child FIRST is required as the concern is around the children’s wellbeing as opposed to their safety. </a:t>
          </a:r>
        </a:p>
        <a:p>
          <a:endParaRPr lang="en-US" altLang="en-US" sz="1400" dirty="0"/>
        </a:p>
        <a:p>
          <a:r>
            <a:rPr lang="en-US" altLang="en-US" sz="1400" dirty="0"/>
            <a:t>This will allow a number of supports including support for children, mental health support, financial and housing support to be put in place. </a:t>
          </a:r>
          <a:endParaRPr lang="en-US" sz="1400" dirty="0"/>
        </a:p>
      </dgm:t>
    </dgm:pt>
    <dgm:pt modelId="{A1FF75DB-6DC4-4936-ACEC-953EA11DC4DE}" type="parTrans" cxnId="{662BFC54-FEBF-432E-A51D-F1ECB33F062A}">
      <dgm:prSet/>
      <dgm:spPr/>
      <dgm:t>
        <a:bodyPr/>
        <a:lstStyle/>
        <a:p>
          <a:endParaRPr lang="en-US"/>
        </a:p>
      </dgm:t>
    </dgm:pt>
    <dgm:pt modelId="{36F0FD04-9B03-4263-A927-47C7558133FF}" type="sibTrans" cxnId="{662BFC54-FEBF-432E-A51D-F1ECB33F062A}">
      <dgm:prSet/>
      <dgm:spPr/>
      <dgm:t>
        <a:bodyPr/>
        <a:lstStyle/>
        <a:p>
          <a:endParaRPr lang="en-US"/>
        </a:p>
      </dgm:t>
    </dgm:pt>
    <dgm:pt modelId="{7A58650B-E3E2-4434-B8CB-8FCC559E7BF9}">
      <dgm:prSet custT="1"/>
      <dgm:spPr>
        <a:ln>
          <a:solidFill>
            <a:srgbClr val="00ABCA"/>
          </a:solidFill>
        </a:ln>
      </dgm:spPr>
      <dgm:t>
        <a:bodyPr/>
        <a:lstStyle/>
        <a:p>
          <a:endParaRPr lang="en-AU" sz="1200" dirty="0"/>
        </a:p>
      </dgm:t>
    </dgm:pt>
    <dgm:pt modelId="{87BCF813-3C41-46B6-BAF1-6AEF148E1395}" type="parTrans" cxnId="{D1294562-C061-47B1-A18F-8D1437A4EEDB}">
      <dgm:prSet/>
      <dgm:spPr/>
      <dgm:t>
        <a:bodyPr/>
        <a:lstStyle/>
        <a:p>
          <a:endParaRPr lang="en-US"/>
        </a:p>
      </dgm:t>
    </dgm:pt>
    <dgm:pt modelId="{E6C9553F-E22F-4D5E-ABBC-DFB42584C34E}" type="sibTrans" cxnId="{D1294562-C061-47B1-A18F-8D1437A4EEDB}">
      <dgm:prSet/>
      <dgm:spPr/>
      <dgm:t>
        <a:bodyPr/>
        <a:lstStyle/>
        <a:p>
          <a:endParaRPr lang="en-US"/>
        </a:p>
      </dgm:t>
    </dgm:pt>
    <dgm:pt modelId="{71D9BA6C-FF9B-4C62-BA07-2654F3F8E1C2}">
      <dgm:prSet custT="1"/>
      <dgm:spPr>
        <a:ln>
          <a:solidFill>
            <a:srgbClr val="00ABCA"/>
          </a:solidFill>
        </a:ln>
      </dgm:spPr>
      <dgm:t>
        <a:bodyPr/>
        <a:lstStyle/>
        <a:p>
          <a:r>
            <a:rPr lang="en-AU" sz="1200" dirty="0"/>
            <a:t>The Pastoral Associate has previously provided some support to the mother when she has been in a state of depression, so she thinks that she may be going through another episode. It also comes to light that the father has lost his job and that the family are on the verge of being evicted. It is reported that the children have not been attending school regularly. </a:t>
          </a:r>
        </a:p>
      </dgm:t>
    </dgm:pt>
    <dgm:pt modelId="{D380278D-C730-4BD7-B2AC-06A06F7C0ACD}" type="parTrans" cxnId="{1D9AF526-8C7D-435E-8173-CE312A251FC1}">
      <dgm:prSet/>
      <dgm:spPr/>
      <dgm:t>
        <a:bodyPr/>
        <a:lstStyle/>
        <a:p>
          <a:endParaRPr lang="en-US"/>
        </a:p>
      </dgm:t>
    </dgm:pt>
    <dgm:pt modelId="{70991DE2-16F5-4E5F-BE49-B7CE93968B80}" type="sibTrans" cxnId="{1D9AF526-8C7D-435E-8173-CE312A251FC1}">
      <dgm:prSet/>
      <dgm:spPr/>
      <dgm:t>
        <a:bodyPr/>
        <a:lstStyle/>
        <a:p>
          <a:endParaRPr lang="en-US"/>
        </a:p>
      </dgm:t>
    </dgm:pt>
    <dgm:pt modelId="{13E4B8B1-71BF-4DE8-A3FA-FE1C8A9259FB}">
      <dgm:prSet custT="1"/>
      <dgm:spPr>
        <a:ln>
          <a:solidFill>
            <a:srgbClr val="00ABCA"/>
          </a:solidFill>
        </a:ln>
      </dgm:spPr>
      <dgm:t>
        <a:bodyPr/>
        <a:lstStyle/>
        <a:p>
          <a:endParaRPr lang="en-AU" sz="1200" dirty="0"/>
        </a:p>
      </dgm:t>
    </dgm:pt>
    <dgm:pt modelId="{303A3DAD-1C3A-48A9-A2A0-7CAE9F3CED4A}" type="parTrans" cxnId="{30617FEB-51BA-423D-AE70-2256A7DA499E}">
      <dgm:prSet/>
      <dgm:spPr/>
      <dgm:t>
        <a:bodyPr/>
        <a:lstStyle/>
        <a:p>
          <a:endParaRPr lang="en-US"/>
        </a:p>
      </dgm:t>
    </dgm:pt>
    <dgm:pt modelId="{E01C06B8-7FDC-4988-BDAC-9F3D0088DDEF}" type="sibTrans" cxnId="{30617FEB-51BA-423D-AE70-2256A7DA499E}">
      <dgm:prSet/>
      <dgm:spPr/>
      <dgm:t>
        <a:bodyPr/>
        <a:lstStyle/>
        <a:p>
          <a:endParaRPr lang="en-US"/>
        </a:p>
      </dgm:t>
    </dgm:pt>
    <dgm:pt modelId="{C4E69967-6B38-4A21-B392-5A8AD619953F}">
      <dgm:prSet custT="1"/>
      <dgm:spPr>
        <a:ln>
          <a:solidFill>
            <a:srgbClr val="00ABCA"/>
          </a:solidFill>
        </a:ln>
      </dgm:spPr>
      <dgm:t>
        <a:bodyPr/>
        <a:lstStyle/>
        <a:p>
          <a:r>
            <a:rPr lang="en-AU" sz="1200" dirty="0"/>
            <a:t>A home visit by the Parish Priest and Pastoral Associate is arranged. When they arrive the curtains are drawn and the house is in a terrible state with clothes and rubbish strewn around the house. </a:t>
          </a:r>
        </a:p>
      </dgm:t>
    </dgm:pt>
    <dgm:pt modelId="{CDBD4EBF-5DAC-4B3C-A6F9-2ABB6D5CA20D}" type="parTrans" cxnId="{16C0EE97-C82E-4FFC-BD56-1D1D69D9C77D}">
      <dgm:prSet/>
      <dgm:spPr/>
      <dgm:t>
        <a:bodyPr/>
        <a:lstStyle/>
        <a:p>
          <a:endParaRPr lang="en-US"/>
        </a:p>
      </dgm:t>
    </dgm:pt>
    <dgm:pt modelId="{65F5305F-FBEB-477B-A87E-98E780D59714}" type="sibTrans" cxnId="{16C0EE97-C82E-4FFC-BD56-1D1D69D9C77D}">
      <dgm:prSet/>
      <dgm:spPr/>
      <dgm:t>
        <a:bodyPr/>
        <a:lstStyle/>
        <a:p>
          <a:endParaRPr lang="en-US"/>
        </a:p>
      </dgm:t>
    </dgm:pt>
    <dgm:pt modelId="{1159679E-DF00-426B-AE2E-E5B04FF95FE5}">
      <dgm:prSet custT="1"/>
      <dgm:spPr>
        <a:ln>
          <a:solidFill>
            <a:srgbClr val="E38B2C"/>
          </a:solidFill>
        </a:ln>
      </dgm:spPr>
      <dgm:t>
        <a:bodyPr/>
        <a:lstStyle/>
        <a:p>
          <a:r>
            <a:rPr lang="en-US" altLang="en-US" sz="1400" dirty="0"/>
            <a:t>The children are inappropriately dressed</a:t>
          </a:r>
        </a:p>
        <a:p>
          <a:r>
            <a:rPr lang="en-US" altLang="en-US" sz="1400" dirty="0"/>
            <a:t> </a:t>
          </a:r>
        </a:p>
      </dgm:t>
    </dgm:pt>
    <dgm:pt modelId="{E423D93E-36CA-45DF-A41F-23CBA05FA96D}" type="parTrans" cxnId="{550D6BF9-1ED0-411B-BBA7-DEDAF7B5A25B}">
      <dgm:prSet/>
      <dgm:spPr/>
      <dgm:t>
        <a:bodyPr/>
        <a:lstStyle/>
        <a:p>
          <a:endParaRPr lang="en-US"/>
        </a:p>
      </dgm:t>
    </dgm:pt>
    <dgm:pt modelId="{4A169526-F61A-4E82-873D-25BC47E44FB0}" type="sibTrans" cxnId="{550D6BF9-1ED0-411B-BBA7-DEDAF7B5A25B}">
      <dgm:prSet/>
      <dgm:spPr/>
      <dgm:t>
        <a:bodyPr/>
        <a:lstStyle/>
        <a:p>
          <a:endParaRPr lang="en-US"/>
        </a:p>
      </dgm:t>
    </dgm:pt>
    <dgm:pt modelId="{00CF9D07-3D6D-4234-ACD0-D225CA45608B}">
      <dgm:prSet custT="1"/>
      <dgm:spPr>
        <a:ln>
          <a:solidFill>
            <a:srgbClr val="E38B2C"/>
          </a:solidFill>
        </a:ln>
      </dgm:spPr>
      <dgm:t>
        <a:bodyPr/>
        <a:lstStyle/>
        <a:p>
          <a:r>
            <a:rPr lang="en-US" altLang="en-US" sz="1400" dirty="0"/>
            <a:t>You know there has been a history of depression, and suspect this may be occurring again </a:t>
          </a:r>
        </a:p>
        <a:p>
          <a:endParaRPr lang="en-US" altLang="en-US" sz="1400" dirty="0"/>
        </a:p>
      </dgm:t>
    </dgm:pt>
    <dgm:pt modelId="{9E0E15D0-1F98-4B3A-98AD-CBF3368D27CE}" type="parTrans" cxnId="{F4B7B25D-7EE8-4461-882C-A685E1386A62}">
      <dgm:prSet/>
      <dgm:spPr/>
      <dgm:t>
        <a:bodyPr/>
        <a:lstStyle/>
        <a:p>
          <a:endParaRPr lang="en-US"/>
        </a:p>
      </dgm:t>
    </dgm:pt>
    <dgm:pt modelId="{D82AE1E2-A506-47A8-B806-A788C5EB8D86}" type="sibTrans" cxnId="{F4B7B25D-7EE8-4461-882C-A685E1386A62}">
      <dgm:prSet/>
      <dgm:spPr/>
      <dgm:t>
        <a:bodyPr/>
        <a:lstStyle/>
        <a:p>
          <a:endParaRPr lang="en-US"/>
        </a:p>
      </dgm:t>
    </dgm:pt>
    <dgm:pt modelId="{F0958F0A-B71A-4CD7-B65D-74CEB72728CF}">
      <dgm:prSet custT="1"/>
      <dgm:spPr>
        <a:ln>
          <a:solidFill>
            <a:srgbClr val="E38B2C"/>
          </a:solidFill>
        </a:ln>
      </dgm:spPr>
      <dgm:t>
        <a:bodyPr/>
        <a:lstStyle/>
        <a:p>
          <a:r>
            <a:rPr lang="en-US" altLang="en-US" sz="1400" dirty="0"/>
            <a:t>There is significant strain on the family financially and due to impending eviction</a:t>
          </a:r>
        </a:p>
        <a:p>
          <a:endParaRPr lang="en-US" altLang="en-US" sz="1400" dirty="0"/>
        </a:p>
      </dgm:t>
    </dgm:pt>
    <dgm:pt modelId="{E7ECC057-62BE-4B3A-82E1-86903C935339}" type="parTrans" cxnId="{B5A51574-403C-4863-8CA1-1310EE0BDA60}">
      <dgm:prSet/>
      <dgm:spPr/>
      <dgm:t>
        <a:bodyPr/>
        <a:lstStyle/>
        <a:p>
          <a:endParaRPr lang="en-US"/>
        </a:p>
      </dgm:t>
    </dgm:pt>
    <dgm:pt modelId="{197983EF-A5D1-42C8-A1F0-21BDC53AF38D}" type="sibTrans" cxnId="{B5A51574-403C-4863-8CA1-1310EE0BDA60}">
      <dgm:prSet/>
      <dgm:spPr/>
      <dgm:t>
        <a:bodyPr/>
        <a:lstStyle/>
        <a:p>
          <a:endParaRPr lang="en-US"/>
        </a:p>
      </dgm:t>
    </dgm:pt>
    <dgm:pt modelId="{C9B831EE-8E20-4CC7-8CA3-5129274BE0BA}">
      <dgm:prSet custT="1"/>
      <dgm:spPr>
        <a:ln>
          <a:solidFill>
            <a:srgbClr val="E38B2C"/>
          </a:solidFill>
        </a:ln>
      </dgm:spPr>
      <dgm:t>
        <a:bodyPr/>
        <a:lstStyle/>
        <a:p>
          <a:r>
            <a:rPr lang="en-US" altLang="en-US" sz="1400" dirty="0"/>
            <a:t>The children are not attending school</a:t>
          </a:r>
        </a:p>
        <a:p>
          <a:endParaRPr lang="en-US" altLang="en-US" sz="1400" dirty="0"/>
        </a:p>
      </dgm:t>
    </dgm:pt>
    <dgm:pt modelId="{89C52711-6844-4297-AE0D-E5D45D3E409F}" type="parTrans" cxnId="{9B548B2D-9C08-4750-93FA-1AAFE7B1591B}">
      <dgm:prSet/>
      <dgm:spPr/>
      <dgm:t>
        <a:bodyPr/>
        <a:lstStyle/>
        <a:p>
          <a:endParaRPr lang="en-US"/>
        </a:p>
      </dgm:t>
    </dgm:pt>
    <dgm:pt modelId="{E0A1B118-7117-478A-9969-504FA28BEFF4}" type="sibTrans" cxnId="{9B548B2D-9C08-4750-93FA-1AAFE7B1591B}">
      <dgm:prSet/>
      <dgm:spPr/>
      <dgm:t>
        <a:bodyPr/>
        <a:lstStyle/>
        <a:p>
          <a:endParaRPr lang="en-US"/>
        </a:p>
      </dgm:t>
    </dgm:pt>
    <dgm:pt modelId="{6F7A4EFF-83CB-4DCE-A55C-AC5E9F6D2D47}">
      <dgm:prSet custT="1"/>
      <dgm:spPr>
        <a:ln>
          <a:solidFill>
            <a:srgbClr val="E38B2C"/>
          </a:solidFill>
        </a:ln>
      </dgm:spPr>
      <dgm:t>
        <a:bodyPr/>
        <a:lstStyle/>
        <a:p>
          <a:r>
            <a:rPr lang="en-US" altLang="en-US" sz="1400" dirty="0"/>
            <a:t>The house is in a serious state of neglect </a:t>
          </a:r>
        </a:p>
      </dgm:t>
    </dgm:pt>
    <dgm:pt modelId="{944A2C40-5BA6-4219-B588-BD6CB47704A8}" type="parTrans" cxnId="{D271FBE1-7FA8-4C87-96F5-118356B313BC}">
      <dgm:prSet/>
      <dgm:spPr/>
      <dgm:t>
        <a:bodyPr/>
        <a:lstStyle/>
        <a:p>
          <a:endParaRPr lang="en-US"/>
        </a:p>
      </dgm:t>
    </dgm:pt>
    <dgm:pt modelId="{4D65A200-2B22-4A71-8C8D-954C71323D21}" type="sibTrans" cxnId="{D271FBE1-7FA8-4C87-96F5-118356B313BC}">
      <dgm:prSet/>
      <dgm:spPr/>
      <dgm:t>
        <a:bodyPr/>
        <a:lstStyle/>
        <a:p>
          <a:endParaRPr lang="en-US"/>
        </a:p>
      </dgm:t>
    </dgm:pt>
    <dgm:pt modelId="{441FC78B-E5BD-4516-B8F4-B15CE5734D21}">
      <dgm:prSet custT="1"/>
      <dgm:spPr>
        <a:ln>
          <a:solidFill>
            <a:srgbClr val="C00000"/>
          </a:solidFill>
        </a:ln>
      </dgm:spPr>
      <dgm:t>
        <a:bodyPr/>
        <a:lstStyle/>
        <a:p>
          <a:endParaRPr lang="en-US" altLang="en-US" sz="1400" dirty="0"/>
        </a:p>
      </dgm:t>
    </dgm:pt>
    <dgm:pt modelId="{E64FFDF3-7586-4AB0-B5E0-8EE71D2C27A6}" type="parTrans" cxnId="{FF7996C1-3592-4F1B-85E1-B41B9F496961}">
      <dgm:prSet/>
      <dgm:spPr/>
      <dgm:t>
        <a:bodyPr/>
        <a:lstStyle/>
        <a:p>
          <a:endParaRPr lang="en-US"/>
        </a:p>
      </dgm:t>
    </dgm:pt>
    <dgm:pt modelId="{289D0035-E0CE-4DC3-BC7C-CDFB8AA47F09}" type="sibTrans" cxnId="{FF7996C1-3592-4F1B-85E1-B41B9F496961}">
      <dgm:prSet/>
      <dgm:spPr/>
      <dgm:t>
        <a:bodyPr/>
        <a:lstStyle/>
        <a:p>
          <a:endParaRPr lang="en-US"/>
        </a:p>
      </dgm:t>
    </dgm:pt>
    <dgm:pt modelId="{2FB90260-2175-443C-8AF4-88D0DD3A4ED7}">
      <dgm:prSet custT="1"/>
      <dgm:spPr>
        <a:ln>
          <a:solidFill>
            <a:srgbClr val="C00000"/>
          </a:solidFill>
        </a:ln>
      </dgm:spPr>
      <dgm:t>
        <a:bodyPr/>
        <a:lstStyle/>
        <a:p>
          <a:r>
            <a:rPr lang="en-US" altLang="en-US" sz="1400" dirty="0"/>
            <a:t>If there were concerns for the children’s safety then a report to child protection would be made. </a:t>
          </a:r>
        </a:p>
      </dgm:t>
    </dgm:pt>
    <dgm:pt modelId="{3D8CCF8E-DDCE-4AA8-9A6D-53B365750A7A}" type="parTrans" cxnId="{2A22E395-5397-4A43-9988-644305462498}">
      <dgm:prSet/>
      <dgm:spPr/>
      <dgm:t>
        <a:bodyPr/>
        <a:lstStyle/>
        <a:p>
          <a:endParaRPr lang="en-US"/>
        </a:p>
      </dgm:t>
    </dgm:pt>
    <dgm:pt modelId="{93DB789C-DABD-402D-80C2-31C5D3931482}" type="sibTrans" cxnId="{2A22E395-5397-4A43-9988-644305462498}">
      <dgm:prSet/>
      <dgm:spPr/>
      <dgm:t>
        <a:bodyPr/>
        <a:lstStyle/>
        <a:p>
          <a:endParaRPr lang="en-US"/>
        </a:p>
      </dgm:t>
    </dgm:pt>
    <dgm:pt modelId="{07394532-B7AC-433A-912B-35A8233F5B02}">
      <dgm:prSet phldrT="[Text]" custT="1"/>
      <dgm:spPr>
        <a:ln>
          <a:solidFill>
            <a:srgbClr val="00ABCA"/>
          </a:solidFill>
        </a:ln>
      </dgm:spPr>
      <dgm:t>
        <a:bodyPr/>
        <a:lstStyle/>
        <a:p>
          <a:r>
            <a:rPr lang="en-AU" sz="1200" dirty="0"/>
            <a:t>There are some changes in a family that regularly attends mass. Ordinarily they would attend every week with their two young children however over the last few months they have only come a few times.  The children have been inappropriately dressed for the weather dressed in shorts and t-shirts in the middle of winter, and the family are looking a little ‘scruffy’, which is very different to their usual presentation. </a:t>
          </a:r>
          <a:endParaRPr lang="en-US" sz="1200" dirty="0"/>
        </a:p>
      </dgm:t>
    </dgm:pt>
    <dgm:pt modelId="{E54E041B-710E-495A-ACBB-A32570B15687}" type="sibTrans" cxnId="{197DAF0F-6596-43B8-A23D-3483A096EB17}">
      <dgm:prSet/>
      <dgm:spPr/>
      <dgm:t>
        <a:bodyPr/>
        <a:lstStyle/>
        <a:p>
          <a:endParaRPr lang="en-US"/>
        </a:p>
      </dgm:t>
    </dgm:pt>
    <dgm:pt modelId="{CD01A3F4-C709-44BA-8B63-EE5CED56384B}" type="parTrans" cxnId="{197DAF0F-6596-43B8-A23D-3483A096EB17}">
      <dgm:prSet/>
      <dgm:spPr/>
      <dgm:t>
        <a:bodyPr/>
        <a:lstStyle/>
        <a:p>
          <a:endParaRPr lang="en-US"/>
        </a:p>
      </dgm:t>
    </dgm:pt>
    <dgm:pt modelId="{9DD45918-C74C-42E8-854E-5B0F9B01B745}">
      <dgm:prSet phldrT="[Text]"/>
      <dgm:spPr>
        <a:solidFill>
          <a:srgbClr val="00ABCA"/>
        </a:solidFill>
      </dgm:spPr>
      <dgm:t>
        <a:bodyPr/>
        <a:lstStyle/>
        <a:p>
          <a:r>
            <a:rPr lang="en-US" dirty="0"/>
            <a:t>Case Example</a:t>
          </a:r>
        </a:p>
      </dgm:t>
    </dgm:pt>
    <dgm:pt modelId="{EAE79723-6E93-4F4E-BE52-2ADB2159AFF6}" type="sibTrans" cxnId="{0745C96E-9F98-473F-832B-63C030268D4B}">
      <dgm:prSet/>
      <dgm:spPr/>
      <dgm:t>
        <a:bodyPr/>
        <a:lstStyle/>
        <a:p>
          <a:endParaRPr lang="en-US"/>
        </a:p>
      </dgm:t>
    </dgm:pt>
    <dgm:pt modelId="{1C7FFA1E-33BB-49E3-8257-5DFCD8BC0F36}" type="parTrans" cxnId="{0745C96E-9F98-473F-832B-63C030268D4B}">
      <dgm:prSet/>
      <dgm:spPr/>
      <dgm:t>
        <a:bodyPr/>
        <a:lstStyle/>
        <a:p>
          <a:endParaRPr lang="en-US"/>
        </a:p>
      </dgm:t>
    </dgm:pt>
    <dgm:pt modelId="{6B75FCC2-A22F-49EF-B368-0A802DE0F9E3}" type="pres">
      <dgm:prSet presAssocID="{2EFD0F87-B2ED-4919-AF03-100E9A2ACB00}" presName="Name0" presStyleCnt="0">
        <dgm:presLayoutVars>
          <dgm:chMax val="5"/>
          <dgm:chPref val="5"/>
          <dgm:dir/>
          <dgm:animLvl val="lvl"/>
        </dgm:presLayoutVars>
      </dgm:prSet>
      <dgm:spPr/>
      <dgm:t>
        <a:bodyPr/>
        <a:lstStyle/>
        <a:p>
          <a:endParaRPr lang="en-US"/>
        </a:p>
      </dgm:t>
    </dgm:pt>
    <dgm:pt modelId="{503398D5-1D06-4FDB-9404-3E94D0DA8051}" type="pres">
      <dgm:prSet presAssocID="{9DD45918-C74C-42E8-854E-5B0F9B01B745}" presName="parentText1" presStyleLbl="node1" presStyleIdx="0" presStyleCnt="3" custLinFactNeighborY="162">
        <dgm:presLayoutVars>
          <dgm:chMax/>
          <dgm:chPref val="3"/>
          <dgm:bulletEnabled val="1"/>
        </dgm:presLayoutVars>
      </dgm:prSet>
      <dgm:spPr/>
      <dgm:t>
        <a:bodyPr/>
        <a:lstStyle/>
        <a:p>
          <a:endParaRPr lang="en-US"/>
        </a:p>
      </dgm:t>
    </dgm:pt>
    <dgm:pt modelId="{14E983CA-2343-4E6F-8A3D-E21FF4BA039D}" type="pres">
      <dgm:prSet presAssocID="{9DD45918-C74C-42E8-854E-5B0F9B01B745}" presName="childText1" presStyleLbl="solidAlignAcc1" presStyleIdx="0" presStyleCnt="3" custScaleY="132364" custLinFactNeighborX="1099" custLinFactNeighborY="15684">
        <dgm:presLayoutVars>
          <dgm:chMax val="0"/>
          <dgm:chPref val="0"/>
          <dgm:bulletEnabled val="1"/>
        </dgm:presLayoutVars>
      </dgm:prSet>
      <dgm:spPr/>
      <dgm:t>
        <a:bodyPr/>
        <a:lstStyle/>
        <a:p>
          <a:endParaRPr lang="en-US"/>
        </a:p>
      </dgm:t>
    </dgm:pt>
    <dgm:pt modelId="{B19386B2-414C-4F9C-81C2-7568CE296AD0}" type="pres">
      <dgm:prSet presAssocID="{7E7A95CE-A35B-46ED-B90B-ECA5026C8434}" presName="parentText2" presStyleLbl="node1" presStyleIdx="1" presStyleCnt="3">
        <dgm:presLayoutVars>
          <dgm:chMax/>
          <dgm:chPref val="3"/>
          <dgm:bulletEnabled val="1"/>
        </dgm:presLayoutVars>
      </dgm:prSet>
      <dgm:spPr/>
      <dgm:t>
        <a:bodyPr/>
        <a:lstStyle/>
        <a:p>
          <a:endParaRPr lang="en-US"/>
        </a:p>
      </dgm:t>
    </dgm:pt>
    <dgm:pt modelId="{7A5D9638-EC8D-4D4F-9723-675BFE82496B}" type="pres">
      <dgm:prSet presAssocID="{7E7A95CE-A35B-46ED-B90B-ECA5026C8434}" presName="childText2" presStyleLbl="solidAlignAcc1" presStyleIdx="1" presStyleCnt="3" custScaleY="117676" custLinFactNeighborX="1108" custLinFactNeighborY="5560">
        <dgm:presLayoutVars>
          <dgm:chMax val="0"/>
          <dgm:chPref val="0"/>
          <dgm:bulletEnabled val="1"/>
        </dgm:presLayoutVars>
      </dgm:prSet>
      <dgm:spPr/>
      <dgm:t>
        <a:bodyPr/>
        <a:lstStyle/>
        <a:p>
          <a:endParaRPr lang="en-US"/>
        </a:p>
      </dgm:t>
    </dgm:pt>
    <dgm:pt modelId="{8CD9808F-6BC8-4397-A735-52B7FF616C0F}" type="pres">
      <dgm:prSet presAssocID="{A0BAF9FF-289A-45AB-A364-455EDE2A27D3}" presName="parentText3" presStyleLbl="node1" presStyleIdx="2" presStyleCnt="3">
        <dgm:presLayoutVars>
          <dgm:chMax/>
          <dgm:chPref val="3"/>
          <dgm:bulletEnabled val="1"/>
        </dgm:presLayoutVars>
      </dgm:prSet>
      <dgm:spPr/>
      <dgm:t>
        <a:bodyPr/>
        <a:lstStyle/>
        <a:p>
          <a:endParaRPr lang="en-US"/>
        </a:p>
      </dgm:t>
    </dgm:pt>
    <dgm:pt modelId="{94D9388F-F048-4357-AFFC-D40EEE0802AD}" type="pres">
      <dgm:prSet presAssocID="{A0BAF9FF-289A-45AB-A364-455EDE2A27D3}" presName="childText3" presStyleLbl="solidAlignAcc1" presStyleIdx="2" presStyleCnt="3" custLinFactNeighborX="1116" custLinFactNeighborY="-1517">
        <dgm:presLayoutVars>
          <dgm:chMax val="0"/>
          <dgm:chPref val="0"/>
          <dgm:bulletEnabled val="1"/>
        </dgm:presLayoutVars>
      </dgm:prSet>
      <dgm:spPr/>
      <dgm:t>
        <a:bodyPr/>
        <a:lstStyle/>
        <a:p>
          <a:endParaRPr lang="en-US"/>
        </a:p>
      </dgm:t>
    </dgm:pt>
  </dgm:ptLst>
  <dgm:cxnLst>
    <dgm:cxn modelId="{046F085A-351F-4D48-B15E-5D1BF3C362D7}" type="presOf" srcId="{E3AAF586-180B-489B-80EE-CEB2A5AEB865}" destId="{94D9388F-F048-4357-AFFC-D40EEE0802AD}" srcOrd="0" destOrd="0" presId="urn:microsoft.com/office/officeart/2009/3/layout/IncreasingArrowsProcess"/>
    <dgm:cxn modelId="{936B60A5-7328-4AD6-87E0-8425B9670138}" type="presOf" srcId="{441FC78B-E5BD-4516-B8F4-B15CE5734D21}" destId="{94D9388F-F048-4357-AFFC-D40EEE0802AD}" srcOrd="0" destOrd="1" presId="urn:microsoft.com/office/officeart/2009/3/layout/IncreasingArrowsProcess"/>
    <dgm:cxn modelId="{1D9AF526-8C7D-435E-8173-CE312A251FC1}" srcId="{9DD45918-C74C-42E8-854E-5B0F9B01B745}" destId="{71D9BA6C-FF9B-4C62-BA07-2654F3F8E1C2}" srcOrd="2" destOrd="0" parTransId="{D380278D-C730-4BD7-B2AC-06A06F7C0ACD}" sibTransId="{70991DE2-16F5-4E5F-BE49-B7CE93968B80}"/>
    <dgm:cxn modelId="{F099EACE-CAF3-4490-BFA4-9AE93D822C73}" type="presOf" srcId="{C4E69967-6B38-4A21-B392-5A8AD619953F}" destId="{14E983CA-2343-4E6F-8A3D-E21FF4BA039D}" srcOrd="0" destOrd="4" presId="urn:microsoft.com/office/officeart/2009/3/layout/IncreasingArrowsProcess"/>
    <dgm:cxn modelId="{F4B7B25D-7EE8-4461-882C-A685E1386A62}" srcId="{7E7A95CE-A35B-46ED-B90B-ECA5026C8434}" destId="{00CF9D07-3D6D-4234-ACD0-D225CA45608B}" srcOrd="2" destOrd="0" parTransId="{9E0E15D0-1F98-4B3A-98AD-CBF3368D27CE}" sibTransId="{D82AE1E2-A506-47A8-B806-A788C5EB8D86}"/>
    <dgm:cxn modelId="{B5A51574-403C-4863-8CA1-1310EE0BDA60}" srcId="{7E7A95CE-A35B-46ED-B90B-ECA5026C8434}" destId="{F0958F0A-B71A-4CD7-B65D-74CEB72728CF}" srcOrd="3" destOrd="0" parTransId="{E7ECC057-62BE-4B3A-82E1-86903C935339}" sibTransId="{197983EF-A5D1-42C8-A1F0-21BDC53AF38D}"/>
    <dgm:cxn modelId="{319E0876-0665-42C3-A608-260D4D2A4576}" type="presOf" srcId="{A0BAF9FF-289A-45AB-A364-455EDE2A27D3}" destId="{8CD9808F-6BC8-4397-A735-52B7FF616C0F}" srcOrd="0" destOrd="0" presId="urn:microsoft.com/office/officeart/2009/3/layout/IncreasingArrowsProcess"/>
    <dgm:cxn modelId="{550D6BF9-1ED0-411B-BBA7-DEDAF7B5A25B}" srcId="{7E7A95CE-A35B-46ED-B90B-ECA5026C8434}" destId="{1159679E-DF00-426B-AE2E-E5B04FF95FE5}" srcOrd="1" destOrd="0" parTransId="{E423D93E-36CA-45DF-A41F-23CBA05FA96D}" sibTransId="{4A169526-F61A-4E82-873D-25BC47E44FB0}"/>
    <dgm:cxn modelId="{60E3B1DC-1A7D-4EAF-B216-6E07886ACFA9}" srcId="{7E7A95CE-A35B-46ED-B90B-ECA5026C8434}" destId="{1BF88C90-E738-4332-B5C2-92F2142112BA}" srcOrd="0" destOrd="0" parTransId="{EF1C7CE3-A7DB-4989-A46B-25CEFD55AC25}" sibTransId="{79440367-BF9A-431B-B0D4-2F3F95BF1164}"/>
    <dgm:cxn modelId="{2A22E395-5397-4A43-9988-644305462498}" srcId="{A0BAF9FF-289A-45AB-A364-455EDE2A27D3}" destId="{2FB90260-2175-443C-8AF4-88D0DD3A4ED7}" srcOrd="2" destOrd="0" parTransId="{3D8CCF8E-DDCE-4AA8-9A6D-53B365750A7A}" sibTransId="{93DB789C-DABD-402D-80C2-31C5D3931482}"/>
    <dgm:cxn modelId="{16C0EE97-C82E-4FFC-BD56-1D1D69D9C77D}" srcId="{9DD45918-C74C-42E8-854E-5B0F9B01B745}" destId="{C4E69967-6B38-4A21-B392-5A8AD619953F}" srcOrd="4" destOrd="0" parTransId="{CDBD4EBF-5DAC-4B3C-A6F9-2ABB6D5CA20D}" sibTransId="{65F5305F-FBEB-477B-A87E-98E780D59714}"/>
    <dgm:cxn modelId="{155FFEA8-F0BC-4775-B0B2-9EC840B5D62B}" type="presOf" srcId="{C9B831EE-8E20-4CC7-8CA3-5129274BE0BA}" destId="{7A5D9638-EC8D-4D4F-9723-675BFE82496B}" srcOrd="0" destOrd="4" presId="urn:microsoft.com/office/officeart/2009/3/layout/IncreasingArrowsProcess"/>
    <dgm:cxn modelId="{7EE6D847-C9DB-42AE-BBEA-4256F59F6332}" type="presOf" srcId="{F0958F0A-B71A-4CD7-B65D-74CEB72728CF}" destId="{7A5D9638-EC8D-4D4F-9723-675BFE82496B}" srcOrd="0" destOrd="3" presId="urn:microsoft.com/office/officeart/2009/3/layout/IncreasingArrowsProcess"/>
    <dgm:cxn modelId="{D7AADD81-F325-4DD0-8139-7FC9AE5D2CDA}" type="presOf" srcId="{71D9BA6C-FF9B-4C62-BA07-2654F3F8E1C2}" destId="{14E983CA-2343-4E6F-8A3D-E21FF4BA039D}" srcOrd="0" destOrd="2" presId="urn:microsoft.com/office/officeart/2009/3/layout/IncreasingArrowsProcess"/>
    <dgm:cxn modelId="{D271FBE1-7FA8-4C87-96F5-118356B313BC}" srcId="{7E7A95CE-A35B-46ED-B90B-ECA5026C8434}" destId="{6F7A4EFF-83CB-4DCE-A55C-AC5E9F6D2D47}" srcOrd="5" destOrd="0" parTransId="{944A2C40-5BA6-4219-B588-BD6CB47704A8}" sibTransId="{4D65A200-2B22-4A71-8C8D-954C71323D21}"/>
    <dgm:cxn modelId="{30617FEB-51BA-423D-AE70-2256A7DA499E}" srcId="{9DD45918-C74C-42E8-854E-5B0F9B01B745}" destId="{13E4B8B1-71BF-4DE8-A3FA-FE1C8A9259FB}" srcOrd="3" destOrd="0" parTransId="{303A3DAD-1C3A-48A9-A2A0-7CAE9F3CED4A}" sibTransId="{E01C06B8-7FDC-4988-BDAC-9F3D0088DDEF}"/>
    <dgm:cxn modelId="{D6B12612-56C3-47AA-80C3-7A82B83F1C83}" type="presOf" srcId="{7A58650B-E3E2-4434-B8CB-8FCC559E7BF9}" destId="{14E983CA-2343-4E6F-8A3D-E21FF4BA039D}" srcOrd="0" destOrd="1" presId="urn:microsoft.com/office/officeart/2009/3/layout/IncreasingArrowsProcess"/>
    <dgm:cxn modelId="{F19AD81B-DD10-478E-8562-0201CC3CE77F}" type="presOf" srcId="{00CF9D07-3D6D-4234-ACD0-D225CA45608B}" destId="{7A5D9638-EC8D-4D4F-9723-675BFE82496B}" srcOrd="0" destOrd="2" presId="urn:microsoft.com/office/officeart/2009/3/layout/IncreasingArrowsProcess"/>
    <dgm:cxn modelId="{F5EFC42D-5343-4E25-88DA-AAB5D7216C61}" srcId="{2EFD0F87-B2ED-4919-AF03-100E9A2ACB00}" destId="{A0BAF9FF-289A-45AB-A364-455EDE2A27D3}" srcOrd="2" destOrd="0" parTransId="{0A0D84FE-4DE0-478D-8217-BA3131D25379}" sibTransId="{88527BB3-C8FB-4714-97D5-FDF8678CFCBA}"/>
    <dgm:cxn modelId="{C491553F-6EA0-4D56-96CD-70D69F8DCF2E}" type="presOf" srcId="{2FB90260-2175-443C-8AF4-88D0DD3A4ED7}" destId="{94D9388F-F048-4357-AFFC-D40EEE0802AD}" srcOrd="0" destOrd="2" presId="urn:microsoft.com/office/officeart/2009/3/layout/IncreasingArrowsProcess"/>
    <dgm:cxn modelId="{D1294562-C061-47B1-A18F-8D1437A4EEDB}" srcId="{9DD45918-C74C-42E8-854E-5B0F9B01B745}" destId="{7A58650B-E3E2-4434-B8CB-8FCC559E7BF9}" srcOrd="1" destOrd="0" parTransId="{87BCF813-3C41-46B6-BAF1-6AEF148E1395}" sibTransId="{E6C9553F-E22F-4D5E-ABBC-DFB42584C34E}"/>
    <dgm:cxn modelId="{1AF300E2-B1C9-4B36-AC0E-1006D0DC813D}" type="presOf" srcId="{7E7A95CE-A35B-46ED-B90B-ECA5026C8434}" destId="{B19386B2-414C-4F9C-81C2-7568CE296AD0}" srcOrd="0" destOrd="0" presId="urn:microsoft.com/office/officeart/2009/3/layout/IncreasingArrowsProcess"/>
    <dgm:cxn modelId="{4F5756AF-598E-40E1-A5D4-EA8902AF76E7}" type="presOf" srcId="{1BF88C90-E738-4332-B5C2-92F2142112BA}" destId="{7A5D9638-EC8D-4D4F-9723-675BFE82496B}" srcOrd="0" destOrd="0" presId="urn:microsoft.com/office/officeart/2009/3/layout/IncreasingArrowsProcess"/>
    <dgm:cxn modelId="{49721457-008B-422F-9673-6D1E5BAEB142}" type="presOf" srcId="{9DD45918-C74C-42E8-854E-5B0F9B01B745}" destId="{503398D5-1D06-4FDB-9404-3E94D0DA8051}" srcOrd="0" destOrd="0" presId="urn:microsoft.com/office/officeart/2009/3/layout/IncreasingArrowsProcess"/>
    <dgm:cxn modelId="{19B8AEA1-8382-4407-9C4F-8D2BA692F789}" type="presOf" srcId="{2EFD0F87-B2ED-4919-AF03-100E9A2ACB00}" destId="{6B75FCC2-A22F-49EF-B368-0A802DE0F9E3}" srcOrd="0" destOrd="0" presId="urn:microsoft.com/office/officeart/2009/3/layout/IncreasingArrowsProcess"/>
    <dgm:cxn modelId="{16D024A4-BF85-400F-B3DD-D2EAF38D906A}" type="presOf" srcId="{1159679E-DF00-426B-AE2E-E5B04FF95FE5}" destId="{7A5D9638-EC8D-4D4F-9723-675BFE82496B}" srcOrd="0" destOrd="1" presId="urn:microsoft.com/office/officeart/2009/3/layout/IncreasingArrowsProcess"/>
    <dgm:cxn modelId="{197DAF0F-6596-43B8-A23D-3483A096EB17}" srcId="{9DD45918-C74C-42E8-854E-5B0F9B01B745}" destId="{07394532-B7AC-433A-912B-35A8233F5B02}" srcOrd="0" destOrd="0" parTransId="{CD01A3F4-C709-44BA-8B63-EE5CED56384B}" sibTransId="{E54E041B-710E-495A-ACBB-A32570B15687}"/>
    <dgm:cxn modelId="{0745C96E-9F98-473F-832B-63C030268D4B}" srcId="{2EFD0F87-B2ED-4919-AF03-100E9A2ACB00}" destId="{9DD45918-C74C-42E8-854E-5B0F9B01B745}" srcOrd="0" destOrd="0" parTransId="{1C7FFA1E-33BB-49E3-8257-5DFCD8BC0F36}" sibTransId="{EAE79723-6E93-4F4E-BE52-2ADB2159AFF6}"/>
    <dgm:cxn modelId="{662BFC54-FEBF-432E-A51D-F1ECB33F062A}" srcId="{A0BAF9FF-289A-45AB-A364-455EDE2A27D3}" destId="{E3AAF586-180B-489B-80EE-CEB2A5AEB865}" srcOrd="0" destOrd="0" parTransId="{A1FF75DB-6DC4-4936-ACEC-953EA11DC4DE}" sibTransId="{36F0FD04-9B03-4263-A927-47C7558133FF}"/>
    <dgm:cxn modelId="{7C544D21-2D49-47D5-99E5-52E12214B61D}" type="presOf" srcId="{6F7A4EFF-83CB-4DCE-A55C-AC5E9F6D2D47}" destId="{7A5D9638-EC8D-4D4F-9723-675BFE82496B}" srcOrd="0" destOrd="5" presId="urn:microsoft.com/office/officeart/2009/3/layout/IncreasingArrowsProcess"/>
    <dgm:cxn modelId="{2485FE07-98B6-40A6-B227-91DABA47A173}" srcId="{2EFD0F87-B2ED-4919-AF03-100E9A2ACB00}" destId="{7E7A95CE-A35B-46ED-B90B-ECA5026C8434}" srcOrd="1" destOrd="0" parTransId="{8A047CB9-34E8-4AE0-8EFD-824EE9EBEADF}" sibTransId="{7EB75ADF-272E-4031-8F7C-0FF2E749863E}"/>
    <dgm:cxn modelId="{3E7442AD-FAD0-4187-A2CB-C73ED7FE1F3C}" type="presOf" srcId="{07394532-B7AC-433A-912B-35A8233F5B02}" destId="{14E983CA-2343-4E6F-8A3D-E21FF4BA039D}" srcOrd="0" destOrd="0" presId="urn:microsoft.com/office/officeart/2009/3/layout/IncreasingArrowsProcess"/>
    <dgm:cxn modelId="{82237403-7216-4A33-AD4E-F2A7D2FE7990}" type="presOf" srcId="{13E4B8B1-71BF-4DE8-A3FA-FE1C8A9259FB}" destId="{14E983CA-2343-4E6F-8A3D-E21FF4BA039D}" srcOrd="0" destOrd="3" presId="urn:microsoft.com/office/officeart/2009/3/layout/IncreasingArrowsProcess"/>
    <dgm:cxn modelId="{FF7996C1-3592-4F1B-85E1-B41B9F496961}" srcId="{A0BAF9FF-289A-45AB-A364-455EDE2A27D3}" destId="{441FC78B-E5BD-4516-B8F4-B15CE5734D21}" srcOrd="1" destOrd="0" parTransId="{E64FFDF3-7586-4AB0-B5E0-8EE71D2C27A6}" sibTransId="{289D0035-E0CE-4DC3-BC7C-CDFB8AA47F09}"/>
    <dgm:cxn modelId="{9B548B2D-9C08-4750-93FA-1AAFE7B1591B}" srcId="{7E7A95CE-A35B-46ED-B90B-ECA5026C8434}" destId="{C9B831EE-8E20-4CC7-8CA3-5129274BE0BA}" srcOrd="4" destOrd="0" parTransId="{89C52711-6844-4297-AE0D-E5D45D3E409F}" sibTransId="{E0A1B118-7117-478A-9969-504FA28BEFF4}"/>
    <dgm:cxn modelId="{4C0D84C1-A40F-4B58-8718-DB57EDE51C26}" type="presParOf" srcId="{6B75FCC2-A22F-49EF-B368-0A802DE0F9E3}" destId="{503398D5-1D06-4FDB-9404-3E94D0DA8051}" srcOrd="0" destOrd="0" presId="urn:microsoft.com/office/officeart/2009/3/layout/IncreasingArrowsProcess"/>
    <dgm:cxn modelId="{196E042F-1850-4A39-8169-8937D300E2F2}" type="presParOf" srcId="{6B75FCC2-A22F-49EF-B368-0A802DE0F9E3}" destId="{14E983CA-2343-4E6F-8A3D-E21FF4BA039D}" srcOrd="1" destOrd="0" presId="urn:microsoft.com/office/officeart/2009/3/layout/IncreasingArrowsProcess"/>
    <dgm:cxn modelId="{0E624EC4-3AE3-49AB-B4A8-472F89D4D3FE}" type="presParOf" srcId="{6B75FCC2-A22F-49EF-B368-0A802DE0F9E3}" destId="{B19386B2-414C-4F9C-81C2-7568CE296AD0}" srcOrd="2" destOrd="0" presId="urn:microsoft.com/office/officeart/2009/3/layout/IncreasingArrowsProcess"/>
    <dgm:cxn modelId="{D6584D2B-7DB3-48F4-BF9C-2B69497416F7}" type="presParOf" srcId="{6B75FCC2-A22F-49EF-B368-0A802DE0F9E3}" destId="{7A5D9638-EC8D-4D4F-9723-675BFE82496B}" srcOrd="3" destOrd="0" presId="urn:microsoft.com/office/officeart/2009/3/layout/IncreasingArrowsProcess"/>
    <dgm:cxn modelId="{81C73124-0E90-45CD-95EC-F529D8BC817B}" type="presParOf" srcId="{6B75FCC2-A22F-49EF-B368-0A802DE0F9E3}" destId="{8CD9808F-6BC8-4397-A735-52B7FF616C0F}" srcOrd="4" destOrd="0" presId="urn:microsoft.com/office/officeart/2009/3/layout/IncreasingArrowsProcess"/>
    <dgm:cxn modelId="{AA6872CC-1512-43E0-9C44-80E343582428}" type="presParOf" srcId="{6B75FCC2-A22F-49EF-B368-0A802DE0F9E3}" destId="{94D9388F-F048-4357-AFFC-D40EEE0802AD}"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2270E-194B-4574-B5FE-7647502FBAB4}">
      <dsp:nvSpPr>
        <dsp:cNvPr id="0" name=""/>
        <dsp:cNvSpPr/>
      </dsp:nvSpPr>
      <dsp:spPr>
        <a:xfrm>
          <a:off x="70585" y="0"/>
          <a:ext cx="2988274" cy="1792964"/>
        </a:xfrm>
        <a:prstGeom prst="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altLang="en-US" sz="1800" kern="1200" dirty="0">
              <a:latin typeface="Verdana" panose="020B0604030504040204" pitchFamily="34" charset="0"/>
              <a:ea typeface="Verdana" panose="020B0604030504040204" pitchFamily="34" charset="0"/>
            </a:rPr>
            <a:t>More than 50% of all </a:t>
          </a:r>
          <a:br>
            <a:rPr lang="en-AU" altLang="en-US" sz="1800" kern="1200" dirty="0">
              <a:latin typeface="Verdana" panose="020B0604030504040204" pitchFamily="34" charset="0"/>
              <a:ea typeface="Verdana" panose="020B0604030504040204" pitchFamily="34" charset="0"/>
            </a:rPr>
          </a:br>
          <a:r>
            <a:rPr lang="en-AU" altLang="en-US" sz="1800" kern="1200" dirty="0">
              <a:latin typeface="Verdana" panose="020B0604030504040204" pitchFamily="34" charset="0"/>
              <a:ea typeface="Verdana" panose="020B0604030504040204" pitchFamily="34" charset="0"/>
            </a:rPr>
            <a:t>survivors were aged</a:t>
          </a:r>
          <a:br>
            <a:rPr lang="en-AU" altLang="en-US" sz="1800" kern="1200" dirty="0">
              <a:latin typeface="Verdana" panose="020B0604030504040204" pitchFamily="34" charset="0"/>
              <a:ea typeface="Verdana" panose="020B0604030504040204" pitchFamily="34" charset="0"/>
            </a:rPr>
          </a:br>
          <a:r>
            <a:rPr lang="en-AU" altLang="en-US" sz="1800" kern="1200" dirty="0">
              <a:latin typeface="Verdana" panose="020B0604030504040204" pitchFamily="34" charset="0"/>
              <a:ea typeface="Verdana" panose="020B0604030504040204" pitchFamily="34" charset="0"/>
            </a:rPr>
            <a:t>between 10 and 14 years when they were first abused</a:t>
          </a:r>
          <a:endParaRPr lang="en-US" sz="1800" kern="1200" dirty="0"/>
        </a:p>
      </dsp:txBody>
      <dsp:txXfrm>
        <a:off x="70585" y="0"/>
        <a:ext cx="2988274" cy="1792964"/>
      </dsp:txXfrm>
    </dsp:sp>
    <dsp:sp modelId="{CB72D12F-86D8-40A4-8DC7-7A47E9275F98}">
      <dsp:nvSpPr>
        <dsp:cNvPr id="0" name=""/>
        <dsp:cNvSpPr/>
      </dsp:nvSpPr>
      <dsp:spPr>
        <a:xfrm>
          <a:off x="3380189" y="3881"/>
          <a:ext cx="2988274" cy="1792964"/>
        </a:xfrm>
        <a:prstGeom prst="rect">
          <a:avLst/>
        </a:prstGeom>
        <a:solidFill>
          <a:srgbClr val="70AD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altLang="en-US" sz="1800" kern="1200" dirty="0">
              <a:latin typeface="Verdana" panose="020B0604030504040204" pitchFamily="34" charset="0"/>
              <a:ea typeface="Verdana" panose="020B0604030504040204" pitchFamily="34" charset="0"/>
            </a:rPr>
            <a:t>4.3% of all had disability at the time</a:t>
          </a:r>
          <a:br>
            <a:rPr lang="en-AU" altLang="en-US" sz="1800" kern="1200" dirty="0">
              <a:latin typeface="Verdana" panose="020B0604030504040204" pitchFamily="34" charset="0"/>
              <a:ea typeface="Verdana" panose="020B0604030504040204" pitchFamily="34" charset="0"/>
            </a:rPr>
          </a:br>
          <a:r>
            <a:rPr lang="en-AU" altLang="en-US" sz="1800" kern="1200" dirty="0">
              <a:latin typeface="Verdana" panose="020B0604030504040204" pitchFamily="34" charset="0"/>
              <a:ea typeface="Verdana" panose="020B0604030504040204" pitchFamily="34" charset="0"/>
            </a:rPr>
            <a:t>of the abuse</a:t>
          </a:r>
          <a:endParaRPr lang="en-US" sz="1800" kern="1200" dirty="0"/>
        </a:p>
      </dsp:txBody>
      <dsp:txXfrm>
        <a:off x="3380189" y="3881"/>
        <a:ext cx="2988274" cy="1792964"/>
      </dsp:txXfrm>
    </dsp:sp>
    <dsp:sp modelId="{61DB1254-6042-4F00-AEF1-AA7E59F673EA}">
      <dsp:nvSpPr>
        <dsp:cNvPr id="0" name=""/>
        <dsp:cNvSpPr/>
      </dsp:nvSpPr>
      <dsp:spPr>
        <a:xfrm>
          <a:off x="6642398" y="1837"/>
          <a:ext cx="2988274" cy="1792964"/>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altLang="en-US" sz="1800" kern="1200" dirty="0">
              <a:latin typeface="Verdana" panose="020B0604030504040204" pitchFamily="34" charset="0"/>
              <a:ea typeface="Verdana" panose="020B0604030504040204" pitchFamily="34" charset="0"/>
            </a:rPr>
            <a:t>14.3% of all survivors</a:t>
          </a:r>
          <a:br>
            <a:rPr lang="en-AU" altLang="en-US" sz="1800" kern="1200" dirty="0">
              <a:latin typeface="Verdana" panose="020B0604030504040204" pitchFamily="34" charset="0"/>
              <a:ea typeface="Verdana" panose="020B0604030504040204" pitchFamily="34" charset="0"/>
            </a:rPr>
          </a:br>
          <a:r>
            <a:rPr lang="en-AU" altLang="en-US" sz="1800" kern="1200" dirty="0">
              <a:latin typeface="Verdana" panose="020B0604030504040204" pitchFamily="34" charset="0"/>
              <a:ea typeface="Verdana" panose="020B0604030504040204" pitchFamily="34" charset="0"/>
            </a:rPr>
            <a:t>were Aboriginal or</a:t>
          </a:r>
          <a:br>
            <a:rPr lang="en-AU" altLang="en-US" sz="1800" kern="1200" dirty="0">
              <a:latin typeface="Verdana" panose="020B0604030504040204" pitchFamily="34" charset="0"/>
              <a:ea typeface="Verdana" panose="020B0604030504040204" pitchFamily="34" charset="0"/>
            </a:rPr>
          </a:br>
          <a:r>
            <a:rPr lang="en-AU" altLang="en-US" sz="1800" kern="1200" dirty="0">
              <a:latin typeface="Verdana" panose="020B0604030504040204" pitchFamily="34" charset="0"/>
              <a:ea typeface="Verdana" panose="020B0604030504040204" pitchFamily="34" charset="0"/>
            </a:rPr>
            <a:t>Torres Strait Islander</a:t>
          </a:r>
        </a:p>
      </dsp:txBody>
      <dsp:txXfrm>
        <a:off x="6642398" y="1837"/>
        <a:ext cx="2988274" cy="1792964"/>
      </dsp:txXfrm>
    </dsp:sp>
    <dsp:sp modelId="{7A05BB44-558D-4748-AE1F-F9486349C7DA}">
      <dsp:nvSpPr>
        <dsp:cNvPr id="0" name=""/>
        <dsp:cNvSpPr/>
      </dsp:nvSpPr>
      <dsp:spPr>
        <a:xfrm>
          <a:off x="28197" y="2093629"/>
          <a:ext cx="2988274" cy="1792964"/>
        </a:xfrm>
        <a:prstGeom prst="rect">
          <a:avLst/>
        </a:prstGeom>
        <a:solidFill>
          <a:srgbClr val="4472C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kern="1200" dirty="0">
              <a:latin typeface="Verdana" panose="020B0604030504040204" pitchFamily="34" charset="0"/>
              <a:ea typeface="Verdana" panose="020B0604030504040204" pitchFamily="34" charset="0"/>
            </a:rPr>
            <a:t>Average period</a:t>
          </a:r>
          <a:br>
            <a:rPr lang="en-US" altLang="en-US" sz="1800" kern="1200" dirty="0">
              <a:latin typeface="Verdana" panose="020B0604030504040204" pitchFamily="34" charset="0"/>
              <a:ea typeface="Verdana" panose="020B0604030504040204" pitchFamily="34" charset="0"/>
            </a:rPr>
          </a:br>
          <a:r>
            <a:rPr lang="en-US" altLang="en-US" sz="1800" kern="1200" dirty="0">
              <a:latin typeface="Verdana" panose="020B0604030504040204" pitchFamily="34" charset="0"/>
              <a:ea typeface="Verdana" panose="020B0604030504040204" pitchFamily="34" charset="0"/>
            </a:rPr>
            <a:t>of time for survivors</a:t>
          </a:r>
          <a:br>
            <a:rPr lang="en-US" altLang="en-US" sz="1800" kern="1200" dirty="0">
              <a:latin typeface="Verdana" panose="020B0604030504040204" pitchFamily="34" charset="0"/>
              <a:ea typeface="Verdana" panose="020B0604030504040204" pitchFamily="34" charset="0"/>
            </a:rPr>
          </a:br>
          <a:r>
            <a:rPr lang="en-US" altLang="en-US" sz="1800" kern="1200" dirty="0">
              <a:latin typeface="Verdana" panose="020B0604030504040204" pitchFamily="34" charset="0"/>
              <a:ea typeface="Verdana" panose="020B0604030504040204" pitchFamily="34" charset="0"/>
            </a:rPr>
            <a:t>to disclose was</a:t>
          </a:r>
          <a:br>
            <a:rPr lang="en-US" altLang="en-US" sz="1800" kern="1200" dirty="0">
              <a:latin typeface="Verdana" panose="020B0604030504040204" pitchFamily="34" charset="0"/>
              <a:ea typeface="Verdana" panose="020B0604030504040204" pitchFamily="34" charset="0"/>
            </a:rPr>
          </a:br>
          <a:r>
            <a:rPr lang="en-US" altLang="en-US" sz="1800" kern="1200" dirty="0">
              <a:latin typeface="Verdana" panose="020B0604030504040204" pitchFamily="34" charset="0"/>
              <a:ea typeface="Verdana" panose="020B0604030504040204" pitchFamily="34" charset="0"/>
            </a:rPr>
            <a:t>23 years </a:t>
          </a:r>
        </a:p>
      </dsp:txBody>
      <dsp:txXfrm>
        <a:off x="28197" y="2093629"/>
        <a:ext cx="2988274" cy="1792964"/>
      </dsp:txXfrm>
    </dsp:sp>
    <dsp:sp modelId="{1F85D728-B2C7-4CDE-BB2F-E3B3AB66EEA3}">
      <dsp:nvSpPr>
        <dsp:cNvPr id="0" name=""/>
        <dsp:cNvSpPr/>
      </dsp:nvSpPr>
      <dsp:spPr>
        <a:xfrm>
          <a:off x="3315298" y="2093629"/>
          <a:ext cx="6355372" cy="1792964"/>
        </a:xfrm>
        <a:prstGeom prst="rect">
          <a:avLst/>
        </a:prstGeom>
        <a:solidFill>
          <a:srgbClr val="E38B2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kern="1200" dirty="0">
              <a:latin typeface="Verdana" panose="020B0604030504040204" pitchFamily="34" charset="0"/>
              <a:ea typeface="Verdana" panose="020B0604030504040204" pitchFamily="34" charset="0"/>
            </a:rPr>
            <a:t>Due to the stigma and guilt many survivors of child sexual abuse may experience, some never come forward to report their abuse, so figures are likely to be an underestimate of the abuse that occurred in the Catholic Church.</a:t>
          </a:r>
          <a:endParaRPr lang="en-AU" sz="1800" kern="1200" dirty="0"/>
        </a:p>
      </dsp:txBody>
      <dsp:txXfrm>
        <a:off x="3315298" y="2093629"/>
        <a:ext cx="6355372" cy="17929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398D5-1D06-4FDB-9404-3E94D0DA8051}">
      <dsp:nvSpPr>
        <dsp:cNvPr id="0" name=""/>
        <dsp:cNvSpPr/>
      </dsp:nvSpPr>
      <dsp:spPr>
        <a:xfrm>
          <a:off x="33770" y="270228"/>
          <a:ext cx="11645082" cy="1695967"/>
        </a:xfrm>
        <a:prstGeom prst="rightArrow">
          <a:avLst>
            <a:gd name="adj1" fmla="val 50000"/>
            <a:gd name="adj2" fmla="val 50000"/>
          </a:avLst>
        </a:prstGeom>
        <a:solidFill>
          <a:srgbClr val="4472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69235" numCol="1" spcCol="1270" anchor="ctr" anchorCtr="0">
          <a:noAutofit/>
        </a:bodyPr>
        <a:lstStyle/>
        <a:p>
          <a:pPr lvl="0" algn="l" defTabSz="1511300">
            <a:lnSpc>
              <a:spcPct val="90000"/>
            </a:lnSpc>
            <a:spcBef>
              <a:spcPct val="0"/>
            </a:spcBef>
            <a:spcAft>
              <a:spcPct val="35000"/>
            </a:spcAft>
          </a:pPr>
          <a:r>
            <a:rPr lang="en-US" sz="3400" kern="1200" dirty="0"/>
            <a:t>Case Example</a:t>
          </a:r>
        </a:p>
      </dsp:txBody>
      <dsp:txXfrm>
        <a:off x="33770" y="694220"/>
        <a:ext cx="11221090" cy="847983"/>
      </dsp:txXfrm>
    </dsp:sp>
    <dsp:sp modelId="{14E983CA-2343-4E6F-8A3D-E21FF4BA039D}">
      <dsp:nvSpPr>
        <dsp:cNvPr id="0" name=""/>
        <dsp:cNvSpPr/>
      </dsp:nvSpPr>
      <dsp:spPr>
        <a:xfrm>
          <a:off x="73188" y="1559046"/>
          <a:ext cx="3586685" cy="4324408"/>
        </a:xfrm>
        <a:prstGeom prst="rect">
          <a:avLst/>
        </a:prstGeom>
        <a:solidFill>
          <a:schemeClr val="lt1">
            <a:hueOff val="0"/>
            <a:satOff val="0"/>
            <a:lumOff val="0"/>
            <a:alphaOff val="0"/>
          </a:schemeClr>
        </a:solidFill>
        <a:ln w="25400" cap="flat" cmpd="sng" algn="ctr">
          <a:solidFill>
            <a:srgbClr val="4472C4"/>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endParaRPr lang="en-US" sz="1200" kern="1200" dirty="0"/>
        </a:p>
        <a:p>
          <a:pPr lvl="0" algn="l" defTabSz="711200">
            <a:lnSpc>
              <a:spcPct val="90000"/>
            </a:lnSpc>
            <a:spcBef>
              <a:spcPct val="0"/>
            </a:spcBef>
            <a:spcAft>
              <a:spcPct val="35000"/>
            </a:spcAft>
          </a:pPr>
          <a:r>
            <a:rPr lang="en-US" sz="1600" kern="1200" dirty="0"/>
            <a:t>The Parish Priest is paying particular attention to a new family at the church. </a:t>
          </a:r>
        </a:p>
        <a:p>
          <a:pPr lvl="0" algn="l" defTabSz="711200">
            <a:lnSpc>
              <a:spcPct val="90000"/>
            </a:lnSpc>
            <a:spcBef>
              <a:spcPct val="0"/>
            </a:spcBef>
            <a:spcAft>
              <a:spcPct val="35000"/>
            </a:spcAft>
          </a:pPr>
          <a:endParaRPr lang="en-US" sz="1600" kern="1200" dirty="0"/>
        </a:p>
        <a:p>
          <a:pPr lvl="0" algn="l" defTabSz="711200">
            <a:lnSpc>
              <a:spcPct val="90000"/>
            </a:lnSpc>
            <a:spcBef>
              <a:spcPct val="0"/>
            </a:spcBef>
            <a:spcAft>
              <a:spcPct val="35000"/>
            </a:spcAft>
          </a:pPr>
          <a:r>
            <a:rPr lang="en-US" sz="1600" kern="1200" dirty="0"/>
            <a:t>They are a single parent family and are struggling financially.</a:t>
          </a:r>
        </a:p>
        <a:p>
          <a:pPr lvl="0" algn="l" defTabSz="711200">
            <a:lnSpc>
              <a:spcPct val="90000"/>
            </a:lnSpc>
            <a:spcBef>
              <a:spcPct val="0"/>
            </a:spcBef>
            <a:spcAft>
              <a:spcPct val="35000"/>
            </a:spcAft>
          </a:pPr>
          <a:endParaRPr lang="en-US" sz="1600" kern="1200" dirty="0"/>
        </a:p>
        <a:p>
          <a:pPr lvl="0" algn="l" defTabSz="711200">
            <a:lnSpc>
              <a:spcPct val="90000"/>
            </a:lnSpc>
            <a:spcBef>
              <a:spcPct val="0"/>
            </a:spcBef>
            <a:spcAft>
              <a:spcPct val="35000"/>
            </a:spcAft>
          </a:pPr>
          <a:r>
            <a:rPr lang="en-US" sz="1600" kern="1200" dirty="0"/>
            <a:t>The Priest is overheard offering to drive the young boy to his after school activities and is witnessed giving the child gifts and money. </a:t>
          </a:r>
        </a:p>
        <a:p>
          <a:pPr lvl="0" algn="l" defTabSz="711200">
            <a:lnSpc>
              <a:spcPct val="90000"/>
            </a:lnSpc>
            <a:spcBef>
              <a:spcPct val="0"/>
            </a:spcBef>
            <a:spcAft>
              <a:spcPct val="35000"/>
            </a:spcAft>
          </a:pPr>
          <a:endParaRPr lang="en-US" sz="1600" kern="1200" dirty="0"/>
        </a:p>
        <a:p>
          <a:pPr lvl="0" algn="l" defTabSz="711200">
            <a:lnSpc>
              <a:spcPct val="90000"/>
            </a:lnSpc>
            <a:spcBef>
              <a:spcPct val="0"/>
            </a:spcBef>
            <a:spcAft>
              <a:spcPct val="35000"/>
            </a:spcAft>
          </a:pPr>
          <a:r>
            <a:rPr lang="en-US" sz="1600" kern="1200" dirty="0"/>
            <a:t>Following the mass he is seen alone with the child in the sacristy. </a:t>
          </a:r>
          <a:endParaRPr lang="en-AU" sz="1600" kern="1200" dirty="0"/>
        </a:p>
      </dsp:txBody>
      <dsp:txXfrm>
        <a:off x="73188" y="1559046"/>
        <a:ext cx="3586685" cy="4324408"/>
      </dsp:txXfrm>
    </dsp:sp>
    <dsp:sp modelId="{B19386B2-414C-4F9C-81C2-7568CE296AD0}">
      <dsp:nvSpPr>
        <dsp:cNvPr id="0" name=""/>
        <dsp:cNvSpPr/>
      </dsp:nvSpPr>
      <dsp:spPr>
        <a:xfrm>
          <a:off x="3620456" y="832803"/>
          <a:ext cx="8058397" cy="1695967"/>
        </a:xfrm>
        <a:prstGeom prst="rightArrow">
          <a:avLst>
            <a:gd name="adj1" fmla="val 50000"/>
            <a:gd name="adj2" fmla="val 50000"/>
          </a:avLst>
        </a:prstGeom>
        <a:solidFill>
          <a:srgbClr val="70AD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69235" numCol="1" spcCol="1270" anchor="ctr" anchorCtr="0">
          <a:noAutofit/>
        </a:bodyPr>
        <a:lstStyle/>
        <a:p>
          <a:pPr lvl="0" algn="l" defTabSz="1511300">
            <a:lnSpc>
              <a:spcPct val="90000"/>
            </a:lnSpc>
            <a:spcBef>
              <a:spcPct val="0"/>
            </a:spcBef>
            <a:spcAft>
              <a:spcPct val="35000"/>
            </a:spcAft>
          </a:pPr>
          <a:r>
            <a:rPr lang="en-US" sz="3400" kern="1200" dirty="0"/>
            <a:t>Observations</a:t>
          </a:r>
        </a:p>
      </dsp:txBody>
      <dsp:txXfrm>
        <a:off x="3620456" y="1256795"/>
        <a:ext cx="7634405" cy="847983"/>
      </dsp:txXfrm>
    </dsp:sp>
    <dsp:sp modelId="{7A5D9638-EC8D-4D4F-9723-675BFE82496B}">
      <dsp:nvSpPr>
        <dsp:cNvPr id="0" name=""/>
        <dsp:cNvSpPr/>
      </dsp:nvSpPr>
      <dsp:spPr>
        <a:xfrm>
          <a:off x="3660196" y="2033545"/>
          <a:ext cx="3586685" cy="3844543"/>
        </a:xfrm>
        <a:prstGeom prst="rect">
          <a:avLst/>
        </a:prstGeom>
        <a:solidFill>
          <a:schemeClr val="lt1">
            <a:hueOff val="0"/>
            <a:satOff val="0"/>
            <a:lumOff val="0"/>
            <a:alphaOff val="0"/>
          </a:schemeClr>
        </a:solidFill>
        <a:ln w="25400" cap="flat" cmpd="sng" algn="ctr">
          <a:solidFill>
            <a:srgbClr val="70AD47"/>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endParaRPr lang="en-US" sz="1700" kern="1200" dirty="0"/>
        </a:p>
        <a:p>
          <a:pPr lvl="0" algn="l" defTabSz="755650">
            <a:lnSpc>
              <a:spcPct val="90000"/>
            </a:lnSpc>
            <a:spcBef>
              <a:spcPct val="0"/>
            </a:spcBef>
            <a:spcAft>
              <a:spcPct val="35000"/>
            </a:spcAft>
          </a:pPr>
          <a:r>
            <a:rPr lang="en-US" altLang="en-US" sz="1700" kern="1200" baseline="0" dirty="0"/>
            <a:t>The family could be considered to be vulnerable, so could be a potential target for a perpetrator.</a:t>
          </a:r>
        </a:p>
        <a:p>
          <a:pPr lvl="0" algn="l" defTabSz="755650">
            <a:lnSpc>
              <a:spcPct val="90000"/>
            </a:lnSpc>
            <a:spcBef>
              <a:spcPct val="0"/>
            </a:spcBef>
            <a:spcAft>
              <a:spcPct val="35000"/>
            </a:spcAft>
          </a:pPr>
          <a:r>
            <a:rPr lang="en-US" altLang="en-US" sz="1700" kern="1200" baseline="0"/>
            <a:t>The Priest has singled out this family and is taking a particular interest in them</a:t>
          </a:r>
          <a:endParaRPr lang="en-US" altLang="en-US" sz="1700" kern="1200" baseline="0" dirty="0"/>
        </a:p>
        <a:p>
          <a:pPr lvl="0" algn="l" defTabSz="755650">
            <a:lnSpc>
              <a:spcPct val="90000"/>
            </a:lnSpc>
            <a:spcBef>
              <a:spcPct val="0"/>
            </a:spcBef>
            <a:spcAft>
              <a:spcPct val="35000"/>
            </a:spcAft>
          </a:pPr>
          <a:r>
            <a:rPr lang="en-US" altLang="en-US" sz="1700" kern="1200" baseline="0"/>
            <a:t>He is creating situations to be  alone with the child </a:t>
          </a:r>
          <a:endParaRPr lang="en-US" altLang="en-US" sz="1700" kern="1200" baseline="0" dirty="0"/>
        </a:p>
        <a:p>
          <a:pPr lvl="0" algn="l" defTabSz="755650">
            <a:lnSpc>
              <a:spcPct val="90000"/>
            </a:lnSpc>
            <a:spcBef>
              <a:spcPct val="0"/>
            </a:spcBef>
            <a:spcAft>
              <a:spcPct val="35000"/>
            </a:spcAft>
          </a:pPr>
          <a:r>
            <a:rPr lang="en-US" altLang="en-US" sz="1700" kern="1200" baseline="0" dirty="0"/>
            <a:t>You have formed a reasonable belief that the priest may be grooming the child</a:t>
          </a:r>
        </a:p>
        <a:p>
          <a:pPr lvl="0" algn="l" defTabSz="755650">
            <a:lnSpc>
              <a:spcPct val="90000"/>
            </a:lnSpc>
            <a:spcBef>
              <a:spcPct val="0"/>
            </a:spcBef>
            <a:spcAft>
              <a:spcPct val="35000"/>
            </a:spcAft>
          </a:pPr>
          <a:endParaRPr lang="en-US" altLang="en-US" sz="1700" kern="1200" baseline="0" dirty="0"/>
        </a:p>
      </dsp:txBody>
      <dsp:txXfrm>
        <a:off x="3660196" y="2033545"/>
        <a:ext cx="3586685" cy="3844543"/>
      </dsp:txXfrm>
    </dsp:sp>
    <dsp:sp modelId="{8CD9808F-6BC8-4397-A735-52B7FF616C0F}">
      <dsp:nvSpPr>
        <dsp:cNvPr id="0" name=""/>
        <dsp:cNvSpPr/>
      </dsp:nvSpPr>
      <dsp:spPr>
        <a:xfrm>
          <a:off x="7207141" y="1398126"/>
          <a:ext cx="4471711" cy="1695967"/>
        </a:xfrm>
        <a:prstGeom prst="rightArrow">
          <a:avLst>
            <a:gd name="adj1" fmla="val 50000"/>
            <a:gd name="adj2" fmla="val 5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69235" numCol="1" spcCol="1270" anchor="ctr" anchorCtr="0">
          <a:noAutofit/>
        </a:bodyPr>
        <a:lstStyle/>
        <a:p>
          <a:pPr lvl="0" algn="l" defTabSz="1511300">
            <a:lnSpc>
              <a:spcPct val="90000"/>
            </a:lnSpc>
            <a:spcBef>
              <a:spcPct val="0"/>
            </a:spcBef>
            <a:spcAft>
              <a:spcPct val="35000"/>
            </a:spcAft>
          </a:pPr>
          <a:r>
            <a:rPr lang="en-US" sz="3400" kern="1200" dirty="0"/>
            <a:t>Action </a:t>
          </a:r>
        </a:p>
      </dsp:txBody>
      <dsp:txXfrm>
        <a:off x="7207141" y="1822118"/>
        <a:ext cx="4047719" cy="847983"/>
      </dsp:txXfrm>
    </dsp:sp>
    <dsp:sp modelId="{94D9388F-F048-4357-AFFC-D40EEE0802AD}">
      <dsp:nvSpPr>
        <dsp:cNvPr id="0" name=""/>
        <dsp:cNvSpPr/>
      </dsp:nvSpPr>
      <dsp:spPr>
        <a:xfrm>
          <a:off x="7247168" y="2657126"/>
          <a:ext cx="3586685" cy="3219244"/>
        </a:xfrm>
        <a:prstGeom prst="rect">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endParaRPr lang="en-US" sz="1400" kern="1200" dirty="0"/>
        </a:p>
        <a:p>
          <a:pPr lvl="0" algn="l" defTabSz="800100">
            <a:lnSpc>
              <a:spcPct val="90000"/>
            </a:lnSpc>
            <a:spcBef>
              <a:spcPct val="0"/>
            </a:spcBef>
            <a:spcAft>
              <a:spcPct val="35000"/>
            </a:spcAft>
          </a:pPr>
          <a:r>
            <a:rPr lang="en-US" altLang="en-US" sz="1800" kern="1200" baseline="0" dirty="0"/>
            <a:t>Based on these observations, as there is a responsibility to make a report to the Victoria Police SOCIT Team and the Safeguarding Unit. </a:t>
          </a:r>
        </a:p>
      </dsp:txBody>
      <dsp:txXfrm>
        <a:off x="7247168" y="2657126"/>
        <a:ext cx="3586685" cy="3219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B046B-E209-4812-A1B0-0CB46707A1AB}">
      <dsp:nvSpPr>
        <dsp:cNvPr id="0" name=""/>
        <dsp:cNvSpPr/>
      </dsp:nvSpPr>
      <dsp:spPr>
        <a:xfrm>
          <a:off x="5216220" y="3015349"/>
          <a:ext cx="2528999" cy="2528999"/>
        </a:xfrm>
        <a:prstGeom prst="roundRect">
          <a:avLst/>
        </a:prstGeom>
        <a:solidFill>
          <a:srgbClr val="70AD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b="1" kern="1200" dirty="0"/>
            <a:t>CAM Safeguarding Children and Young People Policy</a:t>
          </a:r>
        </a:p>
      </dsp:txBody>
      <dsp:txXfrm>
        <a:off x="5339676" y="3138805"/>
        <a:ext cx="2282087" cy="2282087"/>
      </dsp:txXfrm>
    </dsp:sp>
    <dsp:sp modelId="{CF6C8AA2-E902-41BD-B944-3833DD539E7D}">
      <dsp:nvSpPr>
        <dsp:cNvPr id="0" name=""/>
        <dsp:cNvSpPr/>
      </dsp:nvSpPr>
      <dsp:spPr>
        <a:xfrm rot="12900000">
          <a:off x="3586790" y="2572699"/>
          <a:ext cx="1941089" cy="720764"/>
        </a:xfrm>
        <a:prstGeom prst="leftArrow">
          <a:avLst>
            <a:gd name="adj1" fmla="val 60000"/>
            <a:gd name="adj2" fmla="val 50000"/>
          </a:avLst>
        </a:prstGeom>
        <a:solidFill>
          <a:srgbClr val="00ABCA"/>
        </a:solidFill>
        <a:ln>
          <a:noFill/>
        </a:ln>
        <a:effectLst/>
      </dsp:spPr>
      <dsp:style>
        <a:lnRef idx="0">
          <a:scrgbClr r="0" g="0" b="0"/>
        </a:lnRef>
        <a:fillRef idx="1">
          <a:scrgbClr r="0" g="0" b="0"/>
        </a:fillRef>
        <a:effectRef idx="0">
          <a:scrgbClr r="0" g="0" b="0"/>
        </a:effectRef>
        <a:fontRef idx="minor">
          <a:schemeClr val="lt1"/>
        </a:fontRef>
      </dsp:style>
    </dsp:sp>
    <dsp:sp modelId="{ABAE3935-B9D6-4322-B41F-7994B190BC74}">
      <dsp:nvSpPr>
        <dsp:cNvPr id="0" name=""/>
        <dsp:cNvSpPr/>
      </dsp:nvSpPr>
      <dsp:spPr>
        <a:xfrm>
          <a:off x="2561037" y="1415380"/>
          <a:ext cx="2402549" cy="1922039"/>
        </a:xfrm>
        <a:prstGeom prst="roundRect">
          <a:avLst>
            <a:gd name="adj" fmla="val 10000"/>
          </a:avLst>
        </a:prstGeom>
        <a:solidFill>
          <a:srgbClr val="00ABC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b="1" kern="1200" dirty="0"/>
            <a:t>Child Safe Standards</a:t>
          </a:r>
        </a:p>
        <a:p>
          <a:pPr lvl="0" algn="ctr" defTabSz="577850">
            <a:lnSpc>
              <a:spcPct val="90000"/>
            </a:lnSpc>
            <a:spcBef>
              <a:spcPct val="0"/>
            </a:spcBef>
            <a:spcAft>
              <a:spcPct val="35000"/>
            </a:spcAft>
          </a:pPr>
          <a:r>
            <a:rPr lang="en-US" sz="1300" b="1" kern="1200" dirty="0"/>
            <a:t>Reportable Conduct Scheme</a:t>
          </a:r>
        </a:p>
        <a:p>
          <a:pPr lvl="0" algn="ctr" defTabSz="577850">
            <a:lnSpc>
              <a:spcPct val="90000"/>
            </a:lnSpc>
            <a:spcBef>
              <a:spcPct val="0"/>
            </a:spcBef>
            <a:spcAft>
              <a:spcPct val="35000"/>
            </a:spcAft>
          </a:pPr>
          <a:r>
            <a:rPr lang="en-US" sz="1300" b="1" kern="1200" dirty="0"/>
            <a:t>COMMISSION FOR CHILDREN AND YOUNG PEOPLE</a:t>
          </a:r>
        </a:p>
        <a:p>
          <a:pPr lvl="0" algn="ctr" defTabSz="577850">
            <a:lnSpc>
              <a:spcPct val="90000"/>
            </a:lnSpc>
            <a:spcBef>
              <a:spcPct val="0"/>
            </a:spcBef>
            <a:spcAft>
              <a:spcPct val="35000"/>
            </a:spcAft>
          </a:pPr>
          <a:endParaRPr lang="en-US" sz="1300" b="1" kern="1200" dirty="0"/>
        </a:p>
        <a:p>
          <a:pPr lvl="0" algn="ctr" defTabSz="577850">
            <a:lnSpc>
              <a:spcPct val="90000"/>
            </a:lnSpc>
            <a:spcBef>
              <a:spcPct val="0"/>
            </a:spcBef>
            <a:spcAft>
              <a:spcPct val="35000"/>
            </a:spcAft>
          </a:pPr>
          <a:r>
            <a:rPr lang="en-US" sz="1300" b="1" kern="1200" dirty="0"/>
            <a:t>Victoria</a:t>
          </a:r>
        </a:p>
      </dsp:txBody>
      <dsp:txXfrm>
        <a:off x="2617332" y="1471675"/>
        <a:ext cx="2289959" cy="1809449"/>
      </dsp:txXfrm>
    </dsp:sp>
    <dsp:sp modelId="{EDE1BF58-F2E8-488E-8932-4E97BA8C689D}">
      <dsp:nvSpPr>
        <dsp:cNvPr id="0" name=""/>
        <dsp:cNvSpPr/>
      </dsp:nvSpPr>
      <dsp:spPr>
        <a:xfrm rot="16200000">
          <a:off x="5510175" y="1571448"/>
          <a:ext cx="1941089" cy="720764"/>
        </a:xfrm>
        <a:prstGeom prst="lef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349D5CD-F91D-4117-B292-30E0E4EA8F74}">
      <dsp:nvSpPr>
        <dsp:cNvPr id="0" name=""/>
        <dsp:cNvSpPr/>
      </dsp:nvSpPr>
      <dsp:spPr>
        <a:xfrm>
          <a:off x="5279445" y="266"/>
          <a:ext cx="2402549" cy="1922039"/>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b="1" kern="1200" dirty="0"/>
            <a:t>National Principals for Child Safe Organisations</a:t>
          </a:r>
        </a:p>
        <a:p>
          <a:pPr lvl="0" algn="ctr" defTabSz="577850">
            <a:lnSpc>
              <a:spcPct val="90000"/>
            </a:lnSpc>
            <a:spcBef>
              <a:spcPct val="0"/>
            </a:spcBef>
            <a:spcAft>
              <a:spcPct val="35000"/>
            </a:spcAft>
          </a:pPr>
          <a:r>
            <a:rPr lang="en-US" sz="1300" b="1" kern="1200" dirty="0"/>
            <a:t>AUSTRALIAN HUMAN RIGHTS COMMISSION </a:t>
          </a:r>
        </a:p>
        <a:p>
          <a:pPr lvl="0" algn="ctr" defTabSz="577850">
            <a:lnSpc>
              <a:spcPct val="90000"/>
            </a:lnSpc>
            <a:spcBef>
              <a:spcPct val="0"/>
            </a:spcBef>
            <a:spcAft>
              <a:spcPct val="35000"/>
            </a:spcAft>
          </a:pPr>
          <a:endParaRPr lang="en-US" sz="1300" b="1" kern="1200" dirty="0"/>
        </a:p>
        <a:p>
          <a:pPr lvl="0" algn="ctr" defTabSz="577850">
            <a:lnSpc>
              <a:spcPct val="90000"/>
            </a:lnSpc>
            <a:spcBef>
              <a:spcPct val="0"/>
            </a:spcBef>
            <a:spcAft>
              <a:spcPct val="35000"/>
            </a:spcAft>
          </a:pPr>
          <a:r>
            <a:rPr lang="en-US" sz="1300" b="1" kern="1200" dirty="0"/>
            <a:t>Australia  </a:t>
          </a:r>
        </a:p>
      </dsp:txBody>
      <dsp:txXfrm>
        <a:off x="5335740" y="56561"/>
        <a:ext cx="2289959" cy="1809449"/>
      </dsp:txXfrm>
    </dsp:sp>
    <dsp:sp modelId="{D8480F18-5ACC-438C-BE95-EBFC62857A47}">
      <dsp:nvSpPr>
        <dsp:cNvPr id="0" name=""/>
        <dsp:cNvSpPr/>
      </dsp:nvSpPr>
      <dsp:spPr>
        <a:xfrm rot="19500000">
          <a:off x="7433559" y="2572699"/>
          <a:ext cx="1941089" cy="720764"/>
        </a:xfrm>
        <a:prstGeom prst="lef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376E60DF-E6F8-4EC5-A117-E143B43CEDCA}">
      <dsp:nvSpPr>
        <dsp:cNvPr id="0" name=""/>
        <dsp:cNvSpPr/>
      </dsp:nvSpPr>
      <dsp:spPr>
        <a:xfrm>
          <a:off x="7997853" y="1415380"/>
          <a:ext cx="2402549" cy="19220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b="1" kern="1200" dirty="0"/>
            <a:t>National Catholic Safeguarding Standards</a:t>
          </a:r>
        </a:p>
        <a:p>
          <a:pPr lvl="0" algn="ctr" defTabSz="577850">
            <a:lnSpc>
              <a:spcPct val="90000"/>
            </a:lnSpc>
            <a:spcBef>
              <a:spcPct val="0"/>
            </a:spcBef>
            <a:spcAft>
              <a:spcPct val="35000"/>
            </a:spcAft>
          </a:pPr>
          <a:r>
            <a:rPr lang="en-US" sz="1300" b="1" kern="1200" dirty="0"/>
            <a:t>AUSTRALIAN CATHOLIC STANDARDS LIMITED</a:t>
          </a:r>
        </a:p>
        <a:p>
          <a:pPr lvl="0" algn="ctr" defTabSz="577850">
            <a:lnSpc>
              <a:spcPct val="90000"/>
            </a:lnSpc>
            <a:spcBef>
              <a:spcPct val="0"/>
            </a:spcBef>
            <a:spcAft>
              <a:spcPct val="35000"/>
            </a:spcAft>
          </a:pPr>
          <a:endParaRPr lang="en-US" sz="1300" b="1" kern="1200" dirty="0"/>
        </a:p>
        <a:p>
          <a:pPr lvl="0" algn="ctr" defTabSz="577850">
            <a:lnSpc>
              <a:spcPct val="90000"/>
            </a:lnSpc>
            <a:spcBef>
              <a:spcPct val="0"/>
            </a:spcBef>
            <a:spcAft>
              <a:spcPct val="35000"/>
            </a:spcAft>
          </a:pPr>
          <a:r>
            <a:rPr lang="en-US" sz="1300" b="1" kern="1200" dirty="0"/>
            <a:t>Catholic Organisations in Australia</a:t>
          </a:r>
        </a:p>
      </dsp:txBody>
      <dsp:txXfrm>
        <a:off x="8054148" y="1471675"/>
        <a:ext cx="2289959" cy="18094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777E6-F655-4265-B739-01C47446EA1C}">
      <dsp:nvSpPr>
        <dsp:cNvPr id="0" name=""/>
        <dsp:cNvSpPr/>
      </dsp:nvSpPr>
      <dsp:spPr>
        <a:xfrm rot="5400000">
          <a:off x="5239143" y="-3345639"/>
          <a:ext cx="455295" cy="7260776"/>
        </a:xfrm>
        <a:prstGeom prst="round2SameRect">
          <a:avLst/>
        </a:prstGeom>
        <a:solidFill>
          <a:srgbClr val="C00000">
            <a:alpha val="30000"/>
          </a:srgbClr>
        </a:solidFill>
        <a:ln w="25400" cap="flat" cmpd="sng" algn="ctr">
          <a:solidFill>
            <a:srgbClr val="C00000">
              <a:alpha val="3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533400">
            <a:lnSpc>
              <a:spcPct val="90000"/>
            </a:lnSpc>
            <a:spcBef>
              <a:spcPct val="0"/>
            </a:spcBef>
            <a:spcAft>
              <a:spcPct val="15000"/>
            </a:spcAft>
            <a:buChar char="••"/>
          </a:pPr>
          <a:r>
            <a:rPr lang="en-US" sz="1200" b="0" kern="1200" dirty="0">
              <a:solidFill>
                <a:schemeClr val="bg2">
                  <a:lumMod val="50000"/>
                </a:schemeClr>
              </a:solidFill>
              <a:latin typeface="+mj-lt"/>
            </a:rPr>
            <a:t>e.g. Bullying, shaming, threatening language, </a:t>
          </a:r>
          <a:br>
            <a:rPr lang="en-US" sz="1200" b="0" kern="1200" dirty="0">
              <a:solidFill>
                <a:schemeClr val="bg2">
                  <a:lumMod val="50000"/>
                </a:schemeClr>
              </a:solidFill>
              <a:latin typeface="+mj-lt"/>
            </a:rPr>
          </a:br>
          <a:r>
            <a:rPr lang="en-US" sz="1200" b="0" kern="1200" dirty="0">
              <a:solidFill>
                <a:schemeClr val="bg2">
                  <a:lumMod val="50000"/>
                </a:schemeClr>
              </a:solidFill>
              <a:latin typeface="+mj-lt"/>
            </a:rPr>
            <a:t>intentional ignoring and isolating</a:t>
          </a:r>
          <a:endParaRPr lang="en-AU" sz="1200" b="1" kern="1200" dirty="0">
            <a:solidFill>
              <a:schemeClr val="bg2">
                <a:lumMod val="50000"/>
              </a:schemeClr>
            </a:solidFill>
            <a:latin typeface="+mj-lt"/>
          </a:endParaRPr>
        </a:p>
      </dsp:txBody>
      <dsp:txXfrm rot="-5400000">
        <a:off x="1836403" y="79327"/>
        <a:ext cx="7238550" cy="410843"/>
      </dsp:txXfrm>
    </dsp:sp>
    <dsp:sp modelId="{3831698B-1030-45CE-9975-AC1C2FB2C84F}">
      <dsp:nvSpPr>
        <dsp:cNvPr id="0" name=""/>
        <dsp:cNvSpPr/>
      </dsp:nvSpPr>
      <dsp:spPr>
        <a:xfrm>
          <a:off x="516" y="188"/>
          <a:ext cx="1835886" cy="569119"/>
        </a:xfrm>
        <a:prstGeom prst="roundRect">
          <a:avLst/>
        </a:prstGeom>
        <a:solidFill>
          <a:srgbClr val="C00000"/>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AU" sz="1200" b="1" kern="1200" dirty="0">
              <a:latin typeface="+mj-lt"/>
            </a:rPr>
            <a:t>Emotional/</a:t>
          </a:r>
          <a:br>
            <a:rPr lang="en-AU" sz="1200" b="1" kern="1200" dirty="0">
              <a:latin typeface="+mj-lt"/>
            </a:rPr>
          </a:br>
          <a:r>
            <a:rPr lang="en-AU" sz="1200" b="1" kern="1200" dirty="0">
              <a:latin typeface="+mj-lt"/>
            </a:rPr>
            <a:t> Psychological Abuse</a:t>
          </a:r>
        </a:p>
      </dsp:txBody>
      <dsp:txXfrm>
        <a:off x="28298" y="27970"/>
        <a:ext cx="1780322" cy="513555"/>
      </dsp:txXfrm>
    </dsp:sp>
    <dsp:sp modelId="{DFF47167-1872-4F77-A342-236C6F606631}">
      <dsp:nvSpPr>
        <dsp:cNvPr id="0" name=""/>
        <dsp:cNvSpPr/>
      </dsp:nvSpPr>
      <dsp:spPr>
        <a:xfrm rot="5400000">
          <a:off x="5239143" y="-2748063"/>
          <a:ext cx="455295" cy="7260776"/>
        </a:xfrm>
        <a:prstGeom prst="round2SameRect">
          <a:avLst/>
        </a:prstGeom>
        <a:solidFill>
          <a:srgbClr val="70AD47">
            <a:alpha val="50000"/>
          </a:srgbClr>
        </a:solidFill>
        <a:ln w="25400" cap="flat" cmpd="sng" algn="ctr">
          <a:solidFill>
            <a:srgbClr val="70AD47">
              <a:alpha val="5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533400">
            <a:lnSpc>
              <a:spcPct val="90000"/>
            </a:lnSpc>
            <a:spcBef>
              <a:spcPct val="0"/>
            </a:spcBef>
            <a:spcAft>
              <a:spcPct val="15000"/>
            </a:spcAft>
            <a:buChar char="••"/>
          </a:pPr>
          <a:r>
            <a:rPr lang="en-US" sz="1200" b="0" kern="1200" dirty="0">
              <a:solidFill>
                <a:schemeClr val="bg2">
                  <a:lumMod val="50000"/>
                </a:schemeClr>
              </a:solidFill>
              <a:latin typeface="+mj-lt"/>
            </a:rPr>
            <a:t>e.g. Physical punishment, pushing, hitting, shoving, slapping etc.</a:t>
          </a:r>
          <a:endParaRPr lang="en-AU" sz="1200" b="0" kern="1200" dirty="0">
            <a:solidFill>
              <a:schemeClr val="bg2">
                <a:lumMod val="50000"/>
              </a:schemeClr>
            </a:solidFill>
            <a:latin typeface="+mj-lt"/>
          </a:endParaRPr>
        </a:p>
      </dsp:txBody>
      <dsp:txXfrm rot="-5400000">
        <a:off x="1836403" y="676903"/>
        <a:ext cx="7238550" cy="410843"/>
      </dsp:txXfrm>
    </dsp:sp>
    <dsp:sp modelId="{88DAF538-BEF5-4437-8E5C-65E07A2D0605}">
      <dsp:nvSpPr>
        <dsp:cNvPr id="0" name=""/>
        <dsp:cNvSpPr/>
      </dsp:nvSpPr>
      <dsp:spPr>
        <a:xfrm>
          <a:off x="516" y="597764"/>
          <a:ext cx="1835886" cy="569119"/>
        </a:xfrm>
        <a:prstGeom prst="roundRect">
          <a:avLst/>
        </a:prstGeom>
        <a:solidFill>
          <a:srgbClr val="70AD47"/>
        </a:solidFill>
        <a:ln w="25400" cap="flat" cmpd="sng" algn="ctr">
          <a:solidFill>
            <a:srgbClr val="6DB4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AU" sz="1200" b="1" kern="1200" dirty="0">
              <a:latin typeface="+mj-lt"/>
            </a:rPr>
            <a:t>Physical Abuse </a:t>
          </a:r>
        </a:p>
      </dsp:txBody>
      <dsp:txXfrm>
        <a:off x="28298" y="625546"/>
        <a:ext cx="1780322" cy="513555"/>
      </dsp:txXfrm>
    </dsp:sp>
    <dsp:sp modelId="{26439F13-DA06-4D23-B119-FBF7CB6E7AA7}">
      <dsp:nvSpPr>
        <dsp:cNvPr id="0" name=""/>
        <dsp:cNvSpPr/>
      </dsp:nvSpPr>
      <dsp:spPr>
        <a:xfrm rot="5400000">
          <a:off x="5239143" y="-2150488"/>
          <a:ext cx="455295" cy="7260776"/>
        </a:xfrm>
        <a:prstGeom prst="round2SameRect">
          <a:avLst/>
        </a:prstGeom>
        <a:solidFill>
          <a:srgbClr val="FFC000">
            <a:alpha val="50000"/>
          </a:srgbClr>
        </a:solidFill>
        <a:ln w="25400" cap="flat" cmpd="sng" algn="ctr">
          <a:solidFill>
            <a:srgbClr val="FFC000">
              <a:alpha val="5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533400">
            <a:lnSpc>
              <a:spcPct val="90000"/>
            </a:lnSpc>
            <a:spcBef>
              <a:spcPct val="0"/>
            </a:spcBef>
            <a:spcAft>
              <a:spcPct val="15000"/>
            </a:spcAft>
            <a:buChar char="••"/>
          </a:pPr>
          <a:endParaRPr lang="en-AU" sz="1200" b="0" kern="1200" dirty="0">
            <a:solidFill>
              <a:schemeClr val="bg2">
                <a:lumMod val="50000"/>
              </a:schemeClr>
            </a:solidFill>
            <a:latin typeface="+mj-lt"/>
          </a:endParaRPr>
        </a:p>
        <a:p>
          <a:pPr marL="114300" lvl="1" indent="-114300" algn="ctr" defTabSz="533400">
            <a:lnSpc>
              <a:spcPct val="90000"/>
            </a:lnSpc>
            <a:spcBef>
              <a:spcPct val="0"/>
            </a:spcBef>
            <a:spcAft>
              <a:spcPct val="15000"/>
            </a:spcAft>
            <a:buChar char="••"/>
          </a:pPr>
          <a:r>
            <a:rPr lang="en-AU" sz="1200" b="0" kern="1200" dirty="0">
              <a:solidFill>
                <a:schemeClr val="bg2">
                  <a:lumMod val="50000"/>
                </a:schemeClr>
              </a:solidFill>
              <a:latin typeface="+mj-lt"/>
            </a:rPr>
            <a:t>e.g. Predatory behaviour with the intention of engaging a child in sexual activity. </a:t>
          </a:r>
          <a:br>
            <a:rPr lang="en-AU" sz="1200" b="0" kern="1200" dirty="0">
              <a:solidFill>
                <a:schemeClr val="bg2">
                  <a:lumMod val="50000"/>
                </a:schemeClr>
              </a:solidFill>
              <a:latin typeface="+mj-lt"/>
            </a:rPr>
          </a:br>
          <a:r>
            <a:rPr lang="en-AU" sz="1200" b="0" kern="1200" dirty="0">
              <a:solidFill>
                <a:schemeClr val="bg2">
                  <a:lumMod val="50000"/>
                </a:schemeClr>
              </a:solidFill>
              <a:latin typeface="+mj-lt"/>
            </a:rPr>
            <a:t>May occur in person, or virtually via mobile phones or social media</a:t>
          </a:r>
          <a:endParaRPr lang="en-US" sz="1200" b="0" kern="1200" dirty="0">
            <a:solidFill>
              <a:schemeClr val="bg2">
                <a:lumMod val="50000"/>
              </a:schemeClr>
            </a:solidFill>
            <a:latin typeface="+mj-lt"/>
          </a:endParaRPr>
        </a:p>
        <a:p>
          <a:pPr marL="114300" lvl="1" indent="-114300" algn="l" defTabSz="533400">
            <a:lnSpc>
              <a:spcPct val="90000"/>
            </a:lnSpc>
            <a:spcBef>
              <a:spcPct val="0"/>
            </a:spcBef>
            <a:spcAft>
              <a:spcPct val="15000"/>
            </a:spcAft>
            <a:buChar char="••"/>
          </a:pPr>
          <a:endParaRPr lang="en-US" sz="1200" b="0" kern="1200" dirty="0">
            <a:solidFill>
              <a:schemeClr val="bg2">
                <a:lumMod val="50000"/>
              </a:schemeClr>
            </a:solidFill>
            <a:latin typeface="+mj-lt"/>
          </a:endParaRPr>
        </a:p>
      </dsp:txBody>
      <dsp:txXfrm rot="-5400000">
        <a:off x="1836403" y="1274478"/>
        <a:ext cx="7238550" cy="410843"/>
      </dsp:txXfrm>
    </dsp:sp>
    <dsp:sp modelId="{53618FC6-DC30-430C-8772-50B9DD62EE93}">
      <dsp:nvSpPr>
        <dsp:cNvPr id="0" name=""/>
        <dsp:cNvSpPr/>
      </dsp:nvSpPr>
      <dsp:spPr>
        <a:xfrm>
          <a:off x="516" y="1195340"/>
          <a:ext cx="1835886" cy="569119"/>
        </a:xfrm>
        <a:prstGeom prst="roundRect">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AU" sz="1200" b="1" kern="1200" dirty="0">
              <a:latin typeface="+mj-lt"/>
            </a:rPr>
            <a:t>Grooming</a:t>
          </a:r>
        </a:p>
      </dsp:txBody>
      <dsp:txXfrm>
        <a:off x="28298" y="1223122"/>
        <a:ext cx="1780322" cy="513555"/>
      </dsp:txXfrm>
    </dsp:sp>
    <dsp:sp modelId="{3B23357B-C9C3-4396-A0B5-CF0D145BADB6}">
      <dsp:nvSpPr>
        <dsp:cNvPr id="0" name=""/>
        <dsp:cNvSpPr/>
      </dsp:nvSpPr>
      <dsp:spPr>
        <a:xfrm rot="5400000">
          <a:off x="5239143" y="-1552912"/>
          <a:ext cx="455295" cy="7260776"/>
        </a:xfrm>
        <a:prstGeom prst="round2SameRect">
          <a:avLst/>
        </a:prstGeom>
        <a:solidFill>
          <a:srgbClr val="4472C4">
            <a:alpha val="40000"/>
          </a:srgbClr>
        </a:solidFill>
        <a:ln w="25400" cap="flat" cmpd="sng" algn="ctr">
          <a:solidFill>
            <a:srgbClr val="4472C4">
              <a:alpha val="4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533400">
            <a:lnSpc>
              <a:spcPct val="90000"/>
            </a:lnSpc>
            <a:spcBef>
              <a:spcPct val="0"/>
            </a:spcBef>
            <a:spcAft>
              <a:spcPct val="15000"/>
            </a:spcAft>
            <a:buChar char="••"/>
          </a:pPr>
          <a:r>
            <a:rPr lang="en-AU" sz="1200" b="0" kern="1200" dirty="0">
              <a:solidFill>
                <a:schemeClr val="bg2">
                  <a:lumMod val="50000"/>
                </a:schemeClr>
              </a:solidFill>
              <a:latin typeface="+mj-lt"/>
            </a:rPr>
            <a:t>e.g. When a person uses their power or authority to involve or</a:t>
          </a:r>
          <a:br>
            <a:rPr lang="en-AU" sz="1200" b="0" kern="1200" dirty="0">
              <a:solidFill>
                <a:schemeClr val="bg2">
                  <a:lumMod val="50000"/>
                </a:schemeClr>
              </a:solidFill>
              <a:latin typeface="+mj-lt"/>
            </a:rPr>
          </a:br>
          <a:r>
            <a:rPr lang="en-AU" sz="1200" b="0" kern="1200" dirty="0">
              <a:solidFill>
                <a:schemeClr val="bg2">
                  <a:lumMod val="50000"/>
                </a:schemeClr>
              </a:solidFill>
              <a:latin typeface="+mj-lt"/>
            </a:rPr>
            <a:t>expose a child to sexual activity. Can occur in person or online, and be </a:t>
          </a:r>
          <a:br>
            <a:rPr lang="en-AU" sz="1200" b="0" kern="1200" dirty="0">
              <a:solidFill>
                <a:schemeClr val="bg2">
                  <a:lumMod val="50000"/>
                </a:schemeClr>
              </a:solidFill>
              <a:latin typeface="+mj-lt"/>
            </a:rPr>
          </a:br>
          <a:r>
            <a:rPr lang="en-AU" sz="1200" b="0" kern="1200" dirty="0">
              <a:solidFill>
                <a:schemeClr val="bg2">
                  <a:lumMod val="50000"/>
                </a:schemeClr>
              </a:solidFill>
              <a:latin typeface="+mj-lt"/>
            </a:rPr>
            <a:t>perpetrated in a family, organisational or community context</a:t>
          </a:r>
        </a:p>
      </dsp:txBody>
      <dsp:txXfrm rot="-5400000">
        <a:off x="1836403" y="1872054"/>
        <a:ext cx="7238550" cy="410843"/>
      </dsp:txXfrm>
    </dsp:sp>
    <dsp:sp modelId="{1E403C6E-97A7-4154-8188-26E63F076043}">
      <dsp:nvSpPr>
        <dsp:cNvPr id="0" name=""/>
        <dsp:cNvSpPr/>
      </dsp:nvSpPr>
      <dsp:spPr>
        <a:xfrm>
          <a:off x="516" y="1792916"/>
          <a:ext cx="1835886" cy="569119"/>
        </a:xfrm>
        <a:prstGeom prst="roundRect">
          <a:avLst/>
        </a:prstGeom>
        <a:solidFill>
          <a:srgbClr val="4472C4"/>
        </a:solidFill>
        <a:ln w="25400" cap="flat" cmpd="sng" algn="ctr">
          <a:solidFill>
            <a:srgbClr val="4472C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AU" sz="1200" b="1" kern="1200" dirty="0">
              <a:latin typeface="+mj-lt"/>
            </a:rPr>
            <a:t>Sexual Abuse</a:t>
          </a:r>
        </a:p>
      </dsp:txBody>
      <dsp:txXfrm>
        <a:off x="28298" y="1820698"/>
        <a:ext cx="1780322" cy="513555"/>
      </dsp:txXfrm>
    </dsp:sp>
    <dsp:sp modelId="{7792B328-B15B-4873-89C5-183480F6C133}">
      <dsp:nvSpPr>
        <dsp:cNvPr id="0" name=""/>
        <dsp:cNvSpPr/>
      </dsp:nvSpPr>
      <dsp:spPr>
        <a:xfrm rot="5400000">
          <a:off x="5239143" y="-955336"/>
          <a:ext cx="455295" cy="7260776"/>
        </a:xfrm>
        <a:prstGeom prst="round2SameRect">
          <a:avLst/>
        </a:prstGeom>
        <a:solidFill>
          <a:srgbClr val="E38B2C">
            <a:alpha val="50000"/>
          </a:srgbClr>
        </a:solidFill>
        <a:ln w="25400" cap="flat" cmpd="sng" algn="ctr">
          <a:solidFill>
            <a:srgbClr val="E38B2C">
              <a:alpha val="5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533400">
            <a:lnSpc>
              <a:spcPct val="90000"/>
            </a:lnSpc>
            <a:spcBef>
              <a:spcPct val="0"/>
            </a:spcBef>
            <a:spcAft>
              <a:spcPct val="15000"/>
            </a:spcAft>
            <a:buChar char="••"/>
          </a:pPr>
          <a:r>
            <a:rPr lang="en-US" sz="1200" b="0" kern="1200" dirty="0">
              <a:solidFill>
                <a:schemeClr val="bg2">
                  <a:lumMod val="50000"/>
                </a:schemeClr>
              </a:solidFill>
              <a:latin typeface="+mj-lt"/>
            </a:rPr>
            <a:t>e.g. Failure</a:t>
          </a:r>
          <a:r>
            <a:rPr lang="en-AU" sz="1200" kern="1200" dirty="0">
              <a:solidFill>
                <a:schemeClr val="bg2">
                  <a:lumMod val="50000"/>
                </a:schemeClr>
              </a:solidFill>
              <a:latin typeface="+mj-lt"/>
              <a:ea typeface="Calibri" panose="020F0502020204030204" pitchFamily="34" charset="0"/>
              <a:cs typeface="Times New Roman" panose="02020603050405020304" pitchFamily="18" charset="0"/>
            </a:rPr>
            <a:t> to provide a child or young person with an adequate standard</a:t>
          </a:r>
          <a:br>
            <a:rPr lang="en-AU" sz="1200" kern="1200" dirty="0">
              <a:solidFill>
                <a:schemeClr val="bg2">
                  <a:lumMod val="50000"/>
                </a:schemeClr>
              </a:solidFill>
              <a:latin typeface="+mj-lt"/>
              <a:ea typeface="Calibri" panose="020F0502020204030204" pitchFamily="34" charset="0"/>
              <a:cs typeface="Times New Roman" panose="02020603050405020304" pitchFamily="18" charset="0"/>
            </a:rPr>
          </a:br>
          <a:r>
            <a:rPr lang="en-AU" sz="1200" kern="1200" dirty="0">
              <a:solidFill>
                <a:schemeClr val="bg2">
                  <a:lumMod val="50000"/>
                </a:schemeClr>
              </a:solidFill>
              <a:latin typeface="+mj-lt"/>
              <a:ea typeface="Calibri" panose="020F0502020204030204" pitchFamily="34" charset="0"/>
              <a:cs typeface="Times New Roman" panose="02020603050405020304" pitchFamily="18" charset="0"/>
            </a:rPr>
            <a:t>of nutrition, medical care, clothing, education, shelter or supervision</a:t>
          </a:r>
          <a:endParaRPr lang="en-AU" sz="1200" b="0" kern="1200" dirty="0">
            <a:solidFill>
              <a:schemeClr val="bg2">
                <a:lumMod val="50000"/>
              </a:schemeClr>
            </a:solidFill>
            <a:latin typeface="+mj-lt"/>
          </a:endParaRPr>
        </a:p>
      </dsp:txBody>
      <dsp:txXfrm rot="-5400000">
        <a:off x="1836403" y="2469630"/>
        <a:ext cx="7238550" cy="410843"/>
      </dsp:txXfrm>
    </dsp:sp>
    <dsp:sp modelId="{C520141A-4678-48B5-9027-EC3F0B212BFB}">
      <dsp:nvSpPr>
        <dsp:cNvPr id="0" name=""/>
        <dsp:cNvSpPr/>
      </dsp:nvSpPr>
      <dsp:spPr>
        <a:xfrm>
          <a:off x="516" y="2390491"/>
          <a:ext cx="1835886" cy="569119"/>
        </a:xfrm>
        <a:prstGeom prst="roundRect">
          <a:avLst/>
        </a:prstGeom>
        <a:solidFill>
          <a:srgbClr val="E38B2C"/>
        </a:solidFill>
        <a:ln w="25400" cap="flat" cmpd="sng" algn="ctr">
          <a:solidFill>
            <a:srgbClr val="E38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US" sz="1200" b="1" kern="1200" dirty="0">
              <a:latin typeface="+mj-lt"/>
            </a:rPr>
            <a:t>Neglect</a:t>
          </a:r>
          <a:endParaRPr lang="en-AU" sz="1200" b="1" kern="1200" dirty="0">
            <a:latin typeface="+mj-lt"/>
          </a:endParaRPr>
        </a:p>
      </dsp:txBody>
      <dsp:txXfrm>
        <a:off x="28298" y="2418273"/>
        <a:ext cx="1780322" cy="513555"/>
      </dsp:txXfrm>
    </dsp:sp>
    <dsp:sp modelId="{0D5F5B29-F22D-476B-AD60-84C1FD2CC6BF}">
      <dsp:nvSpPr>
        <dsp:cNvPr id="0" name=""/>
        <dsp:cNvSpPr/>
      </dsp:nvSpPr>
      <dsp:spPr>
        <a:xfrm rot="5400000">
          <a:off x="5239143" y="-357760"/>
          <a:ext cx="455295" cy="7260776"/>
        </a:xfrm>
        <a:prstGeom prst="round2SameRect">
          <a:avLst/>
        </a:prstGeom>
        <a:solidFill>
          <a:srgbClr val="00ABCA">
            <a:alpha val="45000"/>
          </a:srgbClr>
        </a:solidFill>
        <a:ln w="25400" cap="flat" cmpd="sng" algn="ctr">
          <a:solidFill>
            <a:srgbClr val="00ABCA">
              <a:alpha val="45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533400">
            <a:lnSpc>
              <a:spcPct val="90000"/>
            </a:lnSpc>
            <a:spcBef>
              <a:spcPct val="0"/>
            </a:spcBef>
            <a:spcAft>
              <a:spcPct val="15000"/>
            </a:spcAft>
            <a:buChar char="••"/>
          </a:pPr>
          <a:endParaRPr lang="en-AU" sz="1200" b="0" kern="1200" dirty="0">
            <a:solidFill>
              <a:schemeClr val="bg2">
                <a:lumMod val="50000"/>
              </a:schemeClr>
            </a:solidFill>
            <a:latin typeface="+mj-lt"/>
          </a:endParaRPr>
        </a:p>
        <a:p>
          <a:pPr marL="114300" lvl="1" indent="-114300" algn="ctr" defTabSz="533400">
            <a:lnSpc>
              <a:spcPct val="90000"/>
            </a:lnSpc>
            <a:spcBef>
              <a:spcPct val="0"/>
            </a:spcBef>
            <a:spcAft>
              <a:spcPct val="15000"/>
            </a:spcAft>
            <a:buChar char="••"/>
          </a:pPr>
          <a:r>
            <a:rPr lang="en-US" sz="1200" b="0" kern="1200" dirty="0">
              <a:solidFill>
                <a:schemeClr val="bg2">
                  <a:lumMod val="50000"/>
                </a:schemeClr>
              </a:solidFill>
              <a:latin typeface="+mj-lt"/>
            </a:rPr>
            <a:t>e.g. Racial or cultural discrimination, </a:t>
          </a:r>
          <a:r>
            <a:rPr lang="en-AU" sz="1200" b="0" kern="1200" dirty="0">
              <a:solidFill>
                <a:schemeClr val="bg2">
                  <a:lumMod val="50000"/>
                </a:schemeClr>
              </a:solidFill>
              <a:latin typeface="+mj-lt"/>
            </a:rPr>
            <a:t>the use of spiritual </a:t>
          </a:r>
          <a:br>
            <a:rPr lang="en-AU" sz="1200" b="0" kern="1200" dirty="0">
              <a:solidFill>
                <a:schemeClr val="bg2">
                  <a:lumMod val="50000"/>
                </a:schemeClr>
              </a:solidFill>
              <a:latin typeface="+mj-lt"/>
            </a:rPr>
          </a:br>
          <a:r>
            <a:rPr lang="en-AU" sz="1200" b="0" kern="1200" dirty="0">
              <a:solidFill>
                <a:schemeClr val="bg2">
                  <a:lumMod val="50000"/>
                </a:schemeClr>
              </a:solidFill>
              <a:latin typeface="+mj-lt"/>
            </a:rPr>
            <a:t>or religious beliefs and practices to control and dominate a person</a:t>
          </a:r>
        </a:p>
        <a:p>
          <a:pPr marL="114300" lvl="1" indent="-114300" algn="l" defTabSz="533400">
            <a:lnSpc>
              <a:spcPct val="90000"/>
            </a:lnSpc>
            <a:spcBef>
              <a:spcPct val="0"/>
            </a:spcBef>
            <a:spcAft>
              <a:spcPct val="15000"/>
            </a:spcAft>
            <a:buChar char="••"/>
          </a:pPr>
          <a:endParaRPr lang="en-US" sz="1200" b="0" kern="1200" dirty="0">
            <a:solidFill>
              <a:schemeClr val="bg2">
                <a:lumMod val="50000"/>
              </a:schemeClr>
            </a:solidFill>
            <a:latin typeface="+mj-lt"/>
          </a:endParaRPr>
        </a:p>
      </dsp:txBody>
      <dsp:txXfrm rot="-5400000">
        <a:off x="1836403" y="3067206"/>
        <a:ext cx="7238550" cy="410843"/>
      </dsp:txXfrm>
    </dsp:sp>
    <dsp:sp modelId="{E04949F1-1D48-499B-BB91-D9090A3A5214}">
      <dsp:nvSpPr>
        <dsp:cNvPr id="0" name=""/>
        <dsp:cNvSpPr/>
      </dsp:nvSpPr>
      <dsp:spPr>
        <a:xfrm>
          <a:off x="516" y="2988067"/>
          <a:ext cx="1835886" cy="569119"/>
        </a:xfrm>
        <a:prstGeom prst="roundRect">
          <a:avLst/>
        </a:prstGeom>
        <a:solidFill>
          <a:srgbClr val="00ABCA"/>
        </a:solidFill>
        <a:ln w="25400" cap="flat" cmpd="sng" algn="ctr">
          <a:solidFill>
            <a:srgbClr val="00ABC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US" sz="1200" b="1" kern="1200" dirty="0">
              <a:latin typeface="+mj-lt"/>
            </a:rPr>
            <a:t>Spiritual/Cultural Abuse </a:t>
          </a:r>
          <a:endParaRPr lang="en-AU" sz="1200" b="1" kern="1200" dirty="0">
            <a:latin typeface="+mj-lt"/>
          </a:endParaRPr>
        </a:p>
      </dsp:txBody>
      <dsp:txXfrm>
        <a:off x="28298" y="3015849"/>
        <a:ext cx="1780322" cy="513555"/>
      </dsp:txXfrm>
    </dsp:sp>
    <dsp:sp modelId="{03C4CA80-7E8E-4BCD-A029-487BDF076F02}">
      <dsp:nvSpPr>
        <dsp:cNvPr id="0" name=""/>
        <dsp:cNvSpPr/>
      </dsp:nvSpPr>
      <dsp:spPr>
        <a:xfrm rot="5400000">
          <a:off x="5239143" y="239815"/>
          <a:ext cx="455295" cy="7260776"/>
        </a:xfrm>
        <a:prstGeom prst="round2SameRect">
          <a:avLst/>
        </a:prstGeom>
        <a:solidFill>
          <a:srgbClr val="C00000">
            <a:alpha val="30000"/>
          </a:srgbClr>
        </a:solidFill>
        <a:ln w="25400" cap="flat" cmpd="sng" algn="ctr">
          <a:solidFill>
            <a:srgbClr val="C00000">
              <a:alpha val="3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533400">
            <a:lnSpc>
              <a:spcPct val="90000"/>
            </a:lnSpc>
            <a:spcBef>
              <a:spcPct val="0"/>
            </a:spcBef>
            <a:spcAft>
              <a:spcPct val="15000"/>
            </a:spcAft>
            <a:buChar char="••"/>
          </a:pPr>
          <a:endParaRPr lang="en-AU" sz="1200" b="0" kern="1200" dirty="0">
            <a:solidFill>
              <a:schemeClr val="bg2">
                <a:lumMod val="50000"/>
              </a:schemeClr>
            </a:solidFill>
            <a:latin typeface="+mj-lt"/>
          </a:endParaRPr>
        </a:p>
        <a:p>
          <a:pPr marL="114300" lvl="1" indent="-114300" algn="ctr" defTabSz="533400">
            <a:lnSpc>
              <a:spcPct val="90000"/>
            </a:lnSpc>
            <a:spcBef>
              <a:spcPct val="0"/>
            </a:spcBef>
            <a:spcAft>
              <a:spcPct val="15000"/>
            </a:spcAft>
            <a:buChar char="••"/>
          </a:pPr>
          <a:r>
            <a:rPr lang="en-AU" altLang="en-US" sz="1200" kern="1200" dirty="0">
              <a:solidFill>
                <a:schemeClr val="bg2">
                  <a:lumMod val="50000"/>
                </a:schemeClr>
              </a:solidFill>
              <a:latin typeface="+mj-lt"/>
            </a:rPr>
            <a:t>e.g. A person or a group of people, repeatedly use words or actions</a:t>
          </a:r>
          <a:br>
            <a:rPr lang="en-AU" altLang="en-US" sz="1200" kern="1200" dirty="0">
              <a:solidFill>
                <a:schemeClr val="bg2">
                  <a:lumMod val="50000"/>
                </a:schemeClr>
              </a:solidFill>
              <a:latin typeface="+mj-lt"/>
            </a:rPr>
          </a:br>
          <a:r>
            <a:rPr lang="en-AU" altLang="en-US" sz="1200" kern="1200" dirty="0">
              <a:solidFill>
                <a:schemeClr val="bg2">
                  <a:lumMod val="50000"/>
                </a:schemeClr>
              </a:solidFill>
              <a:latin typeface="+mj-lt"/>
            </a:rPr>
            <a:t>to harass someone in person or online (cyber bullying)</a:t>
          </a:r>
          <a:endParaRPr lang="en-AU" sz="1200" b="0" kern="1200" dirty="0">
            <a:solidFill>
              <a:schemeClr val="bg2">
                <a:lumMod val="50000"/>
              </a:schemeClr>
            </a:solidFill>
            <a:latin typeface="+mj-lt"/>
          </a:endParaRPr>
        </a:p>
        <a:p>
          <a:pPr marL="114300" lvl="1" indent="-114300" algn="l" defTabSz="533400">
            <a:lnSpc>
              <a:spcPct val="90000"/>
            </a:lnSpc>
            <a:spcBef>
              <a:spcPct val="0"/>
            </a:spcBef>
            <a:spcAft>
              <a:spcPct val="15000"/>
            </a:spcAft>
            <a:buChar char="••"/>
          </a:pPr>
          <a:endParaRPr lang="en-US" sz="1200" b="0" kern="1200" dirty="0">
            <a:solidFill>
              <a:schemeClr val="bg2">
                <a:lumMod val="50000"/>
              </a:schemeClr>
            </a:solidFill>
            <a:latin typeface="+mj-lt"/>
          </a:endParaRPr>
        </a:p>
      </dsp:txBody>
      <dsp:txXfrm rot="-5400000">
        <a:off x="1836403" y="3664781"/>
        <a:ext cx="7238550" cy="410843"/>
      </dsp:txXfrm>
    </dsp:sp>
    <dsp:sp modelId="{DC8931E8-DD5C-43B2-9B88-9D32FA677FA8}">
      <dsp:nvSpPr>
        <dsp:cNvPr id="0" name=""/>
        <dsp:cNvSpPr/>
      </dsp:nvSpPr>
      <dsp:spPr>
        <a:xfrm>
          <a:off x="516" y="3585643"/>
          <a:ext cx="1835886" cy="569119"/>
        </a:xfrm>
        <a:prstGeom prst="roundRect">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US" sz="1200" b="1" kern="1200" dirty="0">
              <a:latin typeface="+mj-lt"/>
            </a:rPr>
            <a:t>Bullying </a:t>
          </a:r>
          <a:endParaRPr lang="en-AU" sz="1200" b="1" kern="1200" dirty="0">
            <a:latin typeface="+mj-lt"/>
          </a:endParaRPr>
        </a:p>
      </dsp:txBody>
      <dsp:txXfrm>
        <a:off x="28298" y="3613425"/>
        <a:ext cx="1780322" cy="513555"/>
      </dsp:txXfrm>
    </dsp:sp>
    <dsp:sp modelId="{2446135B-973A-4D7E-9495-24F389955475}">
      <dsp:nvSpPr>
        <dsp:cNvPr id="0" name=""/>
        <dsp:cNvSpPr/>
      </dsp:nvSpPr>
      <dsp:spPr>
        <a:xfrm rot="5400000">
          <a:off x="5239143" y="837391"/>
          <a:ext cx="455295" cy="7260776"/>
        </a:xfrm>
        <a:prstGeom prst="round2SameRect">
          <a:avLst/>
        </a:prstGeom>
        <a:solidFill>
          <a:srgbClr val="FFC000">
            <a:alpha val="50000"/>
          </a:srgbClr>
        </a:solidFill>
        <a:ln w="25400" cap="flat" cmpd="sng" algn="ctr">
          <a:solidFill>
            <a:srgbClr val="FFC000">
              <a:alpha val="5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n-US" sz="1200" kern="1200">
            <a:solidFill>
              <a:schemeClr val="bg2">
                <a:lumMod val="50000"/>
              </a:schemeClr>
            </a:solidFill>
            <a:latin typeface="+mj-lt"/>
          </a:endParaRPr>
        </a:p>
        <a:p>
          <a:pPr marL="114300" lvl="1" indent="-114300" algn="ctr" defTabSz="533400">
            <a:lnSpc>
              <a:spcPct val="90000"/>
            </a:lnSpc>
            <a:spcBef>
              <a:spcPct val="0"/>
            </a:spcBef>
            <a:spcAft>
              <a:spcPct val="15000"/>
            </a:spcAft>
            <a:buChar char="••"/>
          </a:pPr>
          <a:r>
            <a:rPr lang="en-AU" sz="1200" kern="1200" dirty="0">
              <a:solidFill>
                <a:schemeClr val="bg2">
                  <a:lumMod val="50000"/>
                </a:schemeClr>
              </a:solidFill>
              <a:latin typeface="+mj-lt"/>
            </a:rPr>
            <a:t>e.g. A pattern of abusive behaviour which may involve physical, </a:t>
          </a:r>
          <a:br>
            <a:rPr lang="en-AU" sz="1200" kern="1200" dirty="0">
              <a:solidFill>
                <a:schemeClr val="bg2">
                  <a:lumMod val="50000"/>
                </a:schemeClr>
              </a:solidFill>
              <a:latin typeface="+mj-lt"/>
            </a:rPr>
          </a:br>
          <a:r>
            <a:rPr lang="en-AU" sz="1200" kern="1200" dirty="0">
              <a:solidFill>
                <a:schemeClr val="bg2">
                  <a:lumMod val="50000"/>
                </a:schemeClr>
              </a:solidFill>
              <a:latin typeface="+mj-lt"/>
            </a:rPr>
            <a:t>sexual, emotional abuse and/or neglect within a family context.</a:t>
          </a:r>
          <a:endParaRPr lang="en-US" sz="1200" kern="1200" dirty="0">
            <a:solidFill>
              <a:schemeClr val="bg2">
                <a:lumMod val="50000"/>
              </a:schemeClr>
            </a:solidFill>
            <a:latin typeface="+mj-lt"/>
          </a:endParaRPr>
        </a:p>
        <a:p>
          <a:pPr marL="114300" lvl="1" indent="-114300" algn="l" defTabSz="533400">
            <a:lnSpc>
              <a:spcPct val="90000"/>
            </a:lnSpc>
            <a:spcBef>
              <a:spcPct val="0"/>
            </a:spcBef>
            <a:spcAft>
              <a:spcPct val="15000"/>
            </a:spcAft>
            <a:buChar char="••"/>
          </a:pPr>
          <a:endParaRPr lang="en-US" sz="1200" kern="1200" dirty="0">
            <a:solidFill>
              <a:schemeClr val="bg2">
                <a:lumMod val="50000"/>
              </a:schemeClr>
            </a:solidFill>
            <a:latin typeface="+mj-lt"/>
          </a:endParaRPr>
        </a:p>
      </dsp:txBody>
      <dsp:txXfrm rot="-5400000">
        <a:off x="1836403" y="4262357"/>
        <a:ext cx="7238550" cy="410843"/>
      </dsp:txXfrm>
    </dsp:sp>
    <dsp:sp modelId="{4A111FBE-541C-4D42-80D0-4C7C7E5939DD}">
      <dsp:nvSpPr>
        <dsp:cNvPr id="0" name=""/>
        <dsp:cNvSpPr/>
      </dsp:nvSpPr>
      <dsp:spPr>
        <a:xfrm>
          <a:off x="516" y="4183219"/>
          <a:ext cx="1835886" cy="569119"/>
        </a:xfrm>
        <a:prstGeom prst="roundRect">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US" sz="1200" b="1" kern="1200" dirty="0">
              <a:latin typeface="+mj-lt"/>
            </a:rPr>
            <a:t>Family Violence </a:t>
          </a:r>
        </a:p>
      </dsp:txBody>
      <dsp:txXfrm>
        <a:off x="28298" y="4211001"/>
        <a:ext cx="1780322" cy="5135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46E2D-5EA7-4499-9A25-187041EE6A42}">
      <dsp:nvSpPr>
        <dsp:cNvPr id="0" name=""/>
        <dsp:cNvSpPr/>
      </dsp:nvSpPr>
      <dsp:spPr>
        <a:xfrm>
          <a:off x="3113" y="338587"/>
          <a:ext cx="2470197" cy="1482118"/>
        </a:xfrm>
        <a:prstGeom prst="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a:latin typeface="+mj-lt"/>
            </a:rPr>
            <a:t>Trauma</a:t>
          </a:r>
          <a:endParaRPr lang="en-AU" sz="1500" b="1" kern="1200" dirty="0">
            <a:latin typeface="+mj-lt"/>
          </a:endParaRPr>
        </a:p>
      </dsp:txBody>
      <dsp:txXfrm>
        <a:off x="3113" y="338587"/>
        <a:ext cx="2470197" cy="1482118"/>
      </dsp:txXfrm>
    </dsp:sp>
    <dsp:sp modelId="{2641E382-DE0D-4212-A336-CD87BD2F616B}">
      <dsp:nvSpPr>
        <dsp:cNvPr id="0" name=""/>
        <dsp:cNvSpPr/>
      </dsp:nvSpPr>
      <dsp:spPr>
        <a:xfrm>
          <a:off x="2720330" y="338587"/>
          <a:ext cx="2470197" cy="1482118"/>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latin typeface="+mj-lt"/>
            </a:rPr>
            <a:t>Mental health issues including depression and anxiety</a:t>
          </a:r>
          <a:endParaRPr lang="en-AU" sz="2000" b="1" kern="1200" dirty="0">
            <a:latin typeface="+mj-lt"/>
          </a:endParaRPr>
        </a:p>
      </dsp:txBody>
      <dsp:txXfrm>
        <a:off x="2720330" y="338587"/>
        <a:ext cx="2470197" cy="1482118"/>
      </dsp:txXfrm>
    </dsp:sp>
    <dsp:sp modelId="{BE141DC9-0C92-4A05-8167-02C72F59AAA8}">
      <dsp:nvSpPr>
        <dsp:cNvPr id="0" name=""/>
        <dsp:cNvSpPr/>
      </dsp:nvSpPr>
      <dsp:spPr>
        <a:xfrm>
          <a:off x="5437547" y="338587"/>
          <a:ext cx="2470197" cy="1482118"/>
        </a:xfrm>
        <a:prstGeom prst="rect">
          <a:avLst/>
        </a:prstGeom>
        <a:solidFill>
          <a:srgbClr val="4472C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latin typeface="+mj-lt"/>
            </a:rPr>
            <a:t>Learning</a:t>
          </a:r>
          <a:r>
            <a:rPr lang="en-US" sz="2400" kern="1200" dirty="0">
              <a:latin typeface="+mj-lt"/>
            </a:rPr>
            <a:t> </a:t>
          </a:r>
          <a:r>
            <a:rPr lang="en-US" sz="2400" b="1" kern="1200" dirty="0">
              <a:latin typeface="+mj-lt"/>
            </a:rPr>
            <a:t>difficulties</a:t>
          </a:r>
          <a:endParaRPr lang="en-AU" sz="2400" b="1" kern="1200" dirty="0">
            <a:latin typeface="+mj-lt"/>
          </a:endParaRPr>
        </a:p>
      </dsp:txBody>
      <dsp:txXfrm>
        <a:off x="5437547" y="338587"/>
        <a:ext cx="2470197" cy="1482118"/>
      </dsp:txXfrm>
    </dsp:sp>
    <dsp:sp modelId="{2F145C8B-D408-436C-AD7B-4B284B1FDDAE}">
      <dsp:nvSpPr>
        <dsp:cNvPr id="0" name=""/>
        <dsp:cNvSpPr/>
      </dsp:nvSpPr>
      <dsp:spPr>
        <a:xfrm>
          <a:off x="8154764" y="338587"/>
          <a:ext cx="2470197" cy="1482118"/>
        </a:xfrm>
        <a:prstGeom prst="rect">
          <a:avLst/>
        </a:prstGeom>
        <a:solidFill>
          <a:srgbClr val="70AD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latin typeface="+mj-lt"/>
            </a:rPr>
            <a:t>Drug</a:t>
          </a:r>
          <a:br>
            <a:rPr lang="en-US" sz="2400" b="1" kern="1200" dirty="0">
              <a:latin typeface="+mj-lt"/>
            </a:rPr>
          </a:br>
          <a:r>
            <a:rPr lang="en-US" sz="2400" b="1" kern="1200" dirty="0">
              <a:latin typeface="+mj-lt"/>
            </a:rPr>
            <a:t>and alcohol misuse</a:t>
          </a:r>
          <a:endParaRPr lang="en-AU" sz="2400" b="1" kern="1200" dirty="0">
            <a:latin typeface="+mj-lt"/>
          </a:endParaRPr>
        </a:p>
      </dsp:txBody>
      <dsp:txXfrm>
        <a:off x="8154764" y="338587"/>
        <a:ext cx="2470197" cy="1482118"/>
      </dsp:txXfrm>
    </dsp:sp>
    <dsp:sp modelId="{D2136DED-64A6-4C76-A9B7-8AD58AACFFA2}">
      <dsp:nvSpPr>
        <dsp:cNvPr id="0" name=""/>
        <dsp:cNvSpPr/>
      </dsp:nvSpPr>
      <dsp:spPr>
        <a:xfrm>
          <a:off x="1361722" y="2067725"/>
          <a:ext cx="2470197" cy="1482118"/>
        </a:xfrm>
        <a:prstGeom prst="rect">
          <a:avLst/>
        </a:prstGeom>
        <a:solidFill>
          <a:srgbClr val="E38B2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latin typeface="+mj-lt"/>
            </a:rPr>
            <a:t>Post traumatic stress disorder </a:t>
          </a:r>
          <a:endParaRPr lang="en-AU" sz="2400" b="1" kern="1200" dirty="0">
            <a:latin typeface="+mj-lt"/>
          </a:endParaRPr>
        </a:p>
      </dsp:txBody>
      <dsp:txXfrm>
        <a:off x="1361722" y="2067725"/>
        <a:ext cx="2470197" cy="1482118"/>
      </dsp:txXfrm>
    </dsp:sp>
    <dsp:sp modelId="{01203D10-8574-44D5-852F-24DA99E930DD}">
      <dsp:nvSpPr>
        <dsp:cNvPr id="0" name=""/>
        <dsp:cNvSpPr/>
      </dsp:nvSpPr>
      <dsp:spPr>
        <a:xfrm>
          <a:off x="4078939" y="2067725"/>
          <a:ext cx="2470197" cy="1482118"/>
        </a:xfrm>
        <a:prstGeom prst="rect">
          <a:avLst/>
        </a:prstGeom>
        <a:solidFill>
          <a:srgbClr val="00ABC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latin typeface="+mj-lt"/>
            </a:rPr>
            <a:t>Aggression</a:t>
          </a:r>
          <a:br>
            <a:rPr lang="en-US" sz="2400" b="1" kern="1200" dirty="0">
              <a:latin typeface="+mj-lt"/>
            </a:rPr>
          </a:br>
          <a:r>
            <a:rPr lang="en-US" sz="2400" b="1" kern="1200" dirty="0">
              <a:latin typeface="+mj-lt"/>
            </a:rPr>
            <a:t>and violent </a:t>
          </a:r>
          <a:r>
            <a:rPr lang="en-US" sz="2400" b="1" kern="1200" dirty="0" err="1">
              <a:latin typeface="+mj-lt"/>
            </a:rPr>
            <a:t>behaviour</a:t>
          </a:r>
          <a:endParaRPr lang="en-AU" sz="2400" b="1" kern="1200" dirty="0">
            <a:latin typeface="+mj-lt"/>
          </a:endParaRPr>
        </a:p>
      </dsp:txBody>
      <dsp:txXfrm>
        <a:off x="4078939" y="2067725"/>
        <a:ext cx="2470197" cy="1482118"/>
      </dsp:txXfrm>
    </dsp:sp>
    <dsp:sp modelId="{4C4CFFC1-8E1F-4001-B8A0-6C276FF3E786}">
      <dsp:nvSpPr>
        <dsp:cNvPr id="0" name=""/>
        <dsp:cNvSpPr/>
      </dsp:nvSpPr>
      <dsp:spPr>
        <a:xfrm>
          <a:off x="6796156" y="2067725"/>
          <a:ext cx="2470197" cy="1482118"/>
        </a:xfrm>
        <a:prstGeom prst="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latin typeface="+mj-lt"/>
            </a:rPr>
            <a:t>Cognitive</a:t>
          </a:r>
          <a:br>
            <a:rPr lang="en-US" sz="2400" b="1" kern="1200" dirty="0">
              <a:latin typeface="+mj-lt"/>
            </a:rPr>
          </a:br>
          <a:r>
            <a:rPr lang="en-US" sz="2400" b="1" kern="1200" dirty="0">
              <a:latin typeface="+mj-lt"/>
            </a:rPr>
            <a:t>and </a:t>
          </a:r>
          <a:r>
            <a:rPr lang="en-US" sz="2400" b="1" kern="1200" dirty="0" err="1">
              <a:latin typeface="+mj-lt"/>
            </a:rPr>
            <a:t>behavioural</a:t>
          </a:r>
          <a:r>
            <a:rPr lang="en-US" sz="2400" b="1" kern="1200" dirty="0">
              <a:latin typeface="+mj-lt"/>
            </a:rPr>
            <a:t> issues</a:t>
          </a:r>
          <a:endParaRPr lang="en-AU" sz="2400" b="1" kern="1200" dirty="0">
            <a:latin typeface="+mj-lt"/>
          </a:endParaRPr>
        </a:p>
      </dsp:txBody>
      <dsp:txXfrm>
        <a:off x="6796156" y="2067725"/>
        <a:ext cx="2470197" cy="14821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1DD85-D1A0-4723-B72F-1EBEAFE9B858}">
      <dsp:nvSpPr>
        <dsp:cNvPr id="0" name=""/>
        <dsp:cNvSpPr/>
      </dsp:nvSpPr>
      <dsp:spPr>
        <a:xfrm>
          <a:off x="0" y="0"/>
          <a:ext cx="5141676" cy="1748338"/>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latin typeface="+mj-lt"/>
            </a:rPr>
            <a:t>Failure to Disclose</a:t>
          </a:r>
        </a:p>
      </dsp:txBody>
      <dsp:txXfrm>
        <a:off x="1203169" y="0"/>
        <a:ext cx="3938506" cy="1748338"/>
      </dsp:txXfrm>
    </dsp:sp>
    <dsp:sp modelId="{51286556-C2C4-4B68-827E-D20E9AAEBF88}">
      <dsp:nvSpPr>
        <dsp:cNvPr id="0" name=""/>
        <dsp:cNvSpPr/>
      </dsp:nvSpPr>
      <dsp:spPr>
        <a:xfrm>
          <a:off x="225772" y="452190"/>
          <a:ext cx="926458" cy="84395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33A7E0-5B6A-4FEF-8CBE-D3BA06580754}">
      <dsp:nvSpPr>
        <dsp:cNvPr id="0" name=""/>
        <dsp:cNvSpPr/>
      </dsp:nvSpPr>
      <dsp:spPr>
        <a:xfrm>
          <a:off x="0" y="1923172"/>
          <a:ext cx="5141676" cy="1748338"/>
        </a:xfrm>
        <a:prstGeom prst="roundRect">
          <a:avLst>
            <a:gd name="adj" fmla="val 10000"/>
          </a:avLst>
        </a:prstGeom>
        <a:solidFill>
          <a:srgbClr val="00ABC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latin typeface="+mj-lt"/>
            </a:rPr>
            <a:t>Victorian Child Safe Standards &amp; Reportable Conduct Scheme</a:t>
          </a:r>
        </a:p>
      </dsp:txBody>
      <dsp:txXfrm>
        <a:off x="1203169" y="1923172"/>
        <a:ext cx="3938506" cy="1748338"/>
      </dsp:txXfrm>
    </dsp:sp>
    <dsp:sp modelId="{E32CD301-5DB7-4382-B732-23D3530C44D9}">
      <dsp:nvSpPr>
        <dsp:cNvPr id="0" name=""/>
        <dsp:cNvSpPr/>
      </dsp:nvSpPr>
      <dsp:spPr>
        <a:xfrm>
          <a:off x="296784" y="2354319"/>
          <a:ext cx="784434" cy="88604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1DD85-D1A0-4723-B72F-1EBEAFE9B858}">
      <dsp:nvSpPr>
        <dsp:cNvPr id="0" name=""/>
        <dsp:cNvSpPr/>
      </dsp:nvSpPr>
      <dsp:spPr>
        <a:xfrm>
          <a:off x="0" y="9465"/>
          <a:ext cx="5184080" cy="1752841"/>
        </a:xfrm>
        <a:prstGeom prst="roundRect">
          <a:avLst>
            <a:gd name="adj" fmla="val 10000"/>
          </a:avLst>
        </a:prstGeom>
        <a:solidFill>
          <a:srgbClr val="E38B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latin typeface="+mj-lt"/>
            </a:rPr>
            <a:t>Failure to Protect</a:t>
          </a:r>
        </a:p>
      </dsp:txBody>
      <dsp:txXfrm>
        <a:off x="1212100" y="9465"/>
        <a:ext cx="3971979" cy="1752841"/>
      </dsp:txXfrm>
    </dsp:sp>
    <dsp:sp modelId="{51286556-C2C4-4B68-827E-D20E9AAEBF88}">
      <dsp:nvSpPr>
        <dsp:cNvPr id="0" name=""/>
        <dsp:cNvSpPr/>
      </dsp:nvSpPr>
      <dsp:spPr>
        <a:xfrm>
          <a:off x="235253" y="375227"/>
          <a:ext cx="916877" cy="100238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33A7E0-5B6A-4FEF-8CBE-D3BA06580754}">
      <dsp:nvSpPr>
        <dsp:cNvPr id="0" name=""/>
        <dsp:cNvSpPr/>
      </dsp:nvSpPr>
      <dsp:spPr>
        <a:xfrm>
          <a:off x="0" y="1928126"/>
          <a:ext cx="5184080" cy="1752841"/>
        </a:xfrm>
        <a:prstGeom prst="roundRect">
          <a:avLst>
            <a:gd name="adj" fmla="val 10000"/>
          </a:avLst>
        </a:prstGeom>
        <a:solidFill>
          <a:srgbClr val="4472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latin typeface="+mj-lt"/>
            </a:rPr>
            <a:t>Mandatory Reporting</a:t>
          </a:r>
        </a:p>
      </dsp:txBody>
      <dsp:txXfrm>
        <a:off x="1212100" y="1928126"/>
        <a:ext cx="3971979" cy="1752841"/>
      </dsp:txXfrm>
    </dsp:sp>
    <dsp:sp modelId="{E32CD301-5DB7-4382-B732-23D3530C44D9}">
      <dsp:nvSpPr>
        <dsp:cNvPr id="0" name=""/>
        <dsp:cNvSpPr/>
      </dsp:nvSpPr>
      <dsp:spPr>
        <a:xfrm>
          <a:off x="307265" y="2359276"/>
          <a:ext cx="772853" cy="89054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D9797-CFA9-47E7-935F-25456185BC56}">
      <dsp:nvSpPr>
        <dsp:cNvPr id="0" name=""/>
        <dsp:cNvSpPr/>
      </dsp:nvSpPr>
      <dsp:spPr>
        <a:xfrm rot="5400000">
          <a:off x="5400922" y="-2054596"/>
          <a:ext cx="1243652" cy="5668469"/>
        </a:xfrm>
        <a:prstGeom prst="round2SameRect">
          <a:avLst/>
        </a:prstGeom>
        <a:solidFill>
          <a:srgbClr val="00ABCA">
            <a:alpha val="90000"/>
          </a:srgbClr>
        </a:solidFill>
        <a:ln w="25400" cap="flat" cmpd="sng" algn="ctr">
          <a:solidFill>
            <a:srgbClr val="00ABCA">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chemeClr val="bg1"/>
              </a:solidFill>
            </a:rPr>
            <a:t>Contact Police on 000</a:t>
          </a:r>
          <a:endParaRPr lang="en-US" sz="1600" kern="1200" dirty="0"/>
        </a:p>
      </dsp:txBody>
      <dsp:txXfrm rot="-5400000">
        <a:off x="3188514" y="218522"/>
        <a:ext cx="5607759" cy="1122232"/>
      </dsp:txXfrm>
    </dsp:sp>
    <dsp:sp modelId="{89D22DDC-8450-456A-88C7-1EDBF2D2748A}">
      <dsp:nvSpPr>
        <dsp:cNvPr id="0" name=""/>
        <dsp:cNvSpPr/>
      </dsp:nvSpPr>
      <dsp:spPr>
        <a:xfrm>
          <a:off x="0" y="2355"/>
          <a:ext cx="3188514" cy="1554566"/>
        </a:xfrm>
        <a:prstGeom prst="roundRect">
          <a:avLst/>
        </a:prstGeom>
        <a:solidFill>
          <a:srgbClr val="00ABC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t>Child/ Young Person is in imminent danger </a:t>
          </a:r>
        </a:p>
      </dsp:txBody>
      <dsp:txXfrm>
        <a:off x="75888" y="78243"/>
        <a:ext cx="3036738" cy="1402790"/>
      </dsp:txXfrm>
    </dsp:sp>
    <dsp:sp modelId="{E1C4F740-B182-4099-BCEF-D0FD1EA707B4}">
      <dsp:nvSpPr>
        <dsp:cNvPr id="0" name=""/>
        <dsp:cNvSpPr/>
      </dsp:nvSpPr>
      <dsp:spPr>
        <a:xfrm rot="5400000">
          <a:off x="5400922" y="-422301"/>
          <a:ext cx="1243652" cy="5668469"/>
        </a:xfrm>
        <a:prstGeom prst="round2SameRect">
          <a:avLst/>
        </a:prstGeom>
        <a:solidFill>
          <a:srgbClr val="E38B2C">
            <a:alpha val="90000"/>
          </a:srgbClr>
        </a:solidFill>
        <a:ln w="25400" cap="flat" cmpd="sng" algn="ctr">
          <a:solidFill>
            <a:srgbClr val="E38B2C">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Child Protection</a:t>
          </a:r>
          <a:endParaRPr lang="en-US" sz="1600" kern="1200" dirty="0"/>
        </a:p>
        <a:p>
          <a:pPr marL="228600" lvl="1" indent="-228600" algn="l" defTabSz="1066800">
            <a:lnSpc>
              <a:spcPct val="90000"/>
            </a:lnSpc>
            <a:spcBef>
              <a:spcPct val="0"/>
            </a:spcBef>
            <a:spcAft>
              <a:spcPct val="15000"/>
            </a:spcAft>
            <a:buChar char="••"/>
          </a:pPr>
          <a:r>
            <a:rPr lang="en-US" sz="2400" kern="1200" dirty="0">
              <a:solidFill>
                <a:schemeClr val="bg1"/>
              </a:solidFill>
            </a:rPr>
            <a:t>Child FIRST </a:t>
          </a:r>
        </a:p>
      </dsp:txBody>
      <dsp:txXfrm rot="-5400000">
        <a:off x="3188514" y="1850817"/>
        <a:ext cx="5607759" cy="1122232"/>
      </dsp:txXfrm>
    </dsp:sp>
    <dsp:sp modelId="{83ED2D00-D0B6-4A81-B382-22AA7083BC95}">
      <dsp:nvSpPr>
        <dsp:cNvPr id="0" name=""/>
        <dsp:cNvSpPr/>
      </dsp:nvSpPr>
      <dsp:spPr>
        <a:xfrm>
          <a:off x="0" y="1634649"/>
          <a:ext cx="3188514" cy="1554566"/>
        </a:xfrm>
        <a:prstGeom prst="roundRect">
          <a:avLst/>
        </a:prstGeom>
        <a:solidFill>
          <a:srgbClr val="E38B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t>Concerns about Child/ Young Person’s Wellbeing </a:t>
          </a:r>
        </a:p>
      </dsp:txBody>
      <dsp:txXfrm>
        <a:off x="75888" y="1710537"/>
        <a:ext cx="3036738" cy="1402790"/>
      </dsp:txXfrm>
    </dsp:sp>
    <dsp:sp modelId="{0F8D1690-8B62-4CCB-9158-606D8655C9EB}">
      <dsp:nvSpPr>
        <dsp:cNvPr id="0" name=""/>
        <dsp:cNvSpPr/>
      </dsp:nvSpPr>
      <dsp:spPr>
        <a:xfrm rot="5400000">
          <a:off x="5400922" y="1209992"/>
          <a:ext cx="1243652" cy="5668469"/>
        </a:xfrm>
        <a:prstGeom prst="round2SameRect">
          <a:avLst/>
        </a:prstGeom>
        <a:solidFill>
          <a:srgbClr val="FFC000">
            <a:alpha val="90000"/>
          </a:srgbClr>
        </a:solidFill>
        <a:ln w="25400" cap="flat" cmpd="sng" algn="ctr">
          <a:solidFill>
            <a:srgbClr val="FFC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rPr>
            <a:t>Victoria Police Sexual Offences &amp;Child Abuse Investigation Teams (SOCIT)</a:t>
          </a:r>
        </a:p>
        <a:p>
          <a:pPr marL="228600" lvl="1" indent="-228600" algn="l" defTabSz="889000">
            <a:lnSpc>
              <a:spcPct val="90000"/>
            </a:lnSpc>
            <a:spcBef>
              <a:spcPct val="0"/>
            </a:spcBef>
            <a:spcAft>
              <a:spcPct val="15000"/>
            </a:spcAft>
            <a:buChar char="••"/>
          </a:pPr>
          <a:r>
            <a:rPr lang="en-AU" sz="2000" kern="1200" dirty="0">
              <a:solidFill>
                <a:schemeClr val="bg1"/>
              </a:solidFill>
            </a:rPr>
            <a:t>Safeguarding Unit to report to the CCYP Reportable Conduct Scheme</a:t>
          </a:r>
          <a:endParaRPr lang="en-US" sz="2000" kern="1200" dirty="0">
            <a:solidFill>
              <a:schemeClr val="bg1"/>
            </a:solidFill>
          </a:endParaRPr>
        </a:p>
      </dsp:txBody>
      <dsp:txXfrm rot="-5400000">
        <a:off x="3188514" y="3483110"/>
        <a:ext cx="5607759" cy="1122232"/>
      </dsp:txXfrm>
    </dsp:sp>
    <dsp:sp modelId="{8AF14D46-8E7F-494F-9D52-DF86D8E2F2AD}">
      <dsp:nvSpPr>
        <dsp:cNvPr id="0" name=""/>
        <dsp:cNvSpPr/>
      </dsp:nvSpPr>
      <dsp:spPr>
        <a:xfrm>
          <a:off x="0" y="3266944"/>
          <a:ext cx="3188514" cy="1554566"/>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AU" sz="2300" kern="1200" dirty="0"/>
            <a:t>Abuse and other child-related misconduct within an organisational context</a:t>
          </a:r>
          <a:endParaRPr lang="en-US" sz="2300" kern="1200" dirty="0"/>
        </a:p>
      </dsp:txBody>
      <dsp:txXfrm>
        <a:off x="75888" y="3342832"/>
        <a:ext cx="3036738" cy="14027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398D5-1D06-4FDB-9404-3E94D0DA8051}">
      <dsp:nvSpPr>
        <dsp:cNvPr id="0" name=""/>
        <dsp:cNvSpPr/>
      </dsp:nvSpPr>
      <dsp:spPr>
        <a:xfrm>
          <a:off x="33770" y="270228"/>
          <a:ext cx="11645082" cy="1695967"/>
        </a:xfrm>
        <a:prstGeom prst="rightArrow">
          <a:avLst>
            <a:gd name="adj1" fmla="val 50000"/>
            <a:gd name="adj2" fmla="val 5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69235" numCol="1" spcCol="1270" anchor="ctr" anchorCtr="0">
          <a:noAutofit/>
        </a:bodyPr>
        <a:lstStyle/>
        <a:p>
          <a:pPr lvl="0" algn="l" defTabSz="1511300">
            <a:lnSpc>
              <a:spcPct val="90000"/>
            </a:lnSpc>
            <a:spcBef>
              <a:spcPct val="0"/>
            </a:spcBef>
            <a:spcAft>
              <a:spcPct val="35000"/>
            </a:spcAft>
          </a:pPr>
          <a:r>
            <a:rPr lang="en-US" sz="3400" kern="1200" dirty="0"/>
            <a:t>Case Example</a:t>
          </a:r>
        </a:p>
      </dsp:txBody>
      <dsp:txXfrm>
        <a:off x="33770" y="694220"/>
        <a:ext cx="11221090" cy="847983"/>
      </dsp:txXfrm>
    </dsp:sp>
    <dsp:sp modelId="{14E983CA-2343-4E6F-8A3D-E21FF4BA039D}">
      <dsp:nvSpPr>
        <dsp:cNvPr id="0" name=""/>
        <dsp:cNvSpPr/>
      </dsp:nvSpPr>
      <dsp:spPr>
        <a:xfrm>
          <a:off x="73188" y="1559046"/>
          <a:ext cx="3586685" cy="4324408"/>
        </a:xfrm>
        <a:prstGeom prst="rect">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A member of the Youth Group is crying and distressed, which is out of character for her. </a:t>
          </a:r>
        </a:p>
        <a:p>
          <a:pPr lvl="0" algn="l" defTabSz="622300">
            <a:lnSpc>
              <a:spcPct val="90000"/>
            </a:lnSpc>
            <a:spcBef>
              <a:spcPct val="0"/>
            </a:spcBef>
            <a:spcAft>
              <a:spcPct val="35000"/>
            </a:spcAft>
          </a:pPr>
          <a:endParaRPr lang="en-US" sz="1400" kern="1200" dirty="0"/>
        </a:p>
        <a:p>
          <a:pPr lvl="0" algn="l" defTabSz="622300">
            <a:lnSpc>
              <a:spcPct val="90000"/>
            </a:lnSpc>
            <a:spcBef>
              <a:spcPct val="0"/>
            </a:spcBef>
            <a:spcAft>
              <a:spcPct val="35000"/>
            </a:spcAft>
          </a:pPr>
          <a:r>
            <a:rPr lang="en-US" sz="1400" kern="1200" dirty="0"/>
            <a:t>She discloses that she is scared to go home, her dad comes home drunk most nights and physically and verbally assaults her mum. Recently he has started lashing out at her and before Youth Group, he threw her to the floor when she tried to stand up for her mum. </a:t>
          </a:r>
        </a:p>
        <a:p>
          <a:pPr lvl="0" algn="l" defTabSz="622300">
            <a:lnSpc>
              <a:spcPct val="90000"/>
            </a:lnSpc>
            <a:spcBef>
              <a:spcPct val="0"/>
            </a:spcBef>
            <a:spcAft>
              <a:spcPct val="35000"/>
            </a:spcAft>
          </a:pPr>
          <a:endParaRPr lang="en-US" sz="1400" kern="1200" dirty="0"/>
        </a:p>
        <a:p>
          <a:pPr lvl="0" algn="l" defTabSz="622300">
            <a:lnSpc>
              <a:spcPct val="90000"/>
            </a:lnSpc>
            <a:spcBef>
              <a:spcPct val="0"/>
            </a:spcBef>
            <a:spcAft>
              <a:spcPct val="35000"/>
            </a:spcAft>
          </a:pPr>
          <a:r>
            <a:rPr lang="en-US" sz="1400" kern="1200" dirty="0"/>
            <a:t>She loves her parents, and does not want to get her family in trouble, so she begs you not to tell anyone.</a:t>
          </a:r>
        </a:p>
        <a:p>
          <a:pPr lvl="0" algn="l" defTabSz="622300">
            <a:lnSpc>
              <a:spcPct val="90000"/>
            </a:lnSpc>
            <a:spcBef>
              <a:spcPct val="0"/>
            </a:spcBef>
            <a:spcAft>
              <a:spcPct val="35000"/>
            </a:spcAft>
          </a:pPr>
          <a:endParaRPr lang="en-US" sz="1400" kern="1200" dirty="0"/>
        </a:p>
        <a:p>
          <a:pPr lvl="0" algn="l" defTabSz="622300">
            <a:lnSpc>
              <a:spcPct val="90000"/>
            </a:lnSpc>
            <a:spcBef>
              <a:spcPct val="0"/>
            </a:spcBef>
            <a:spcAft>
              <a:spcPct val="35000"/>
            </a:spcAft>
          </a:pPr>
          <a:r>
            <a:rPr lang="en-US" sz="1400" kern="1200" dirty="0"/>
            <a:t>She just wants a place to stay for a few days, she asks if she can stay at your house. </a:t>
          </a:r>
          <a:endParaRPr lang="en-AU" sz="1400" kern="1200" dirty="0"/>
        </a:p>
      </dsp:txBody>
      <dsp:txXfrm>
        <a:off x="73188" y="1559046"/>
        <a:ext cx="3586685" cy="4324408"/>
      </dsp:txXfrm>
    </dsp:sp>
    <dsp:sp modelId="{B19386B2-414C-4F9C-81C2-7568CE296AD0}">
      <dsp:nvSpPr>
        <dsp:cNvPr id="0" name=""/>
        <dsp:cNvSpPr/>
      </dsp:nvSpPr>
      <dsp:spPr>
        <a:xfrm>
          <a:off x="3620456" y="832803"/>
          <a:ext cx="8058397" cy="1695967"/>
        </a:xfrm>
        <a:prstGeom prst="rightArrow">
          <a:avLst>
            <a:gd name="adj1" fmla="val 50000"/>
            <a:gd name="adj2" fmla="val 50000"/>
          </a:avLst>
        </a:prstGeom>
        <a:solidFill>
          <a:srgbClr val="4472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69235" numCol="1" spcCol="1270" anchor="ctr" anchorCtr="0">
          <a:noAutofit/>
        </a:bodyPr>
        <a:lstStyle/>
        <a:p>
          <a:pPr lvl="0" algn="l" defTabSz="1511300">
            <a:lnSpc>
              <a:spcPct val="90000"/>
            </a:lnSpc>
            <a:spcBef>
              <a:spcPct val="0"/>
            </a:spcBef>
            <a:spcAft>
              <a:spcPct val="35000"/>
            </a:spcAft>
          </a:pPr>
          <a:r>
            <a:rPr lang="en-US" sz="3400" kern="1200" dirty="0"/>
            <a:t>Observations</a:t>
          </a:r>
        </a:p>
      </dsp:txBody>
      <dsp:txXfrm>
        <a:off x="3620456" y="1256795"/>
        <a:ext cx="7634405" cy="847983"/>
      </dsp:txXfrm>
    </dsp:sp>
    <dsp:sp modelId="{7A5D9638-EC8D-4D4F-9723-675BFE82496B}">
      <dsp:nvSpPr>
        <dsp:cNvPr id="0" name=""/>
        <dsp:cNvSpPr/>
      </dsp:nvSpPr>
      <dsp:spPr>
        <a:xfrm>
          <a:off x="3660196" y="2033545"/>
          <a:ext cx="3586685" cy="3844543"/>
        </a:xfrm>
        <a:prstGeom prst="rect">
          <a:avLst/>
        </a:prstGeom>
        <a:solidFill>
          <a:schemeClr val="lt1">
            <a:hueOff val="0"/>
            <a:satOff val="0"/>
            <a:lumOff val="0"/>
            <a:alphaOff val="0"/>
          </a:schemeClr>
        </a:solidFill>
        <a:ln w="25400" cap="flat" cmpd="sng" algn="ctr">
          <a:solidFill>
            <a:srgbClr val="4472C4"/>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altLang="en-US" sz="1600" kern="1200" baseline="0" dirty="0"/>
            <a:t>The young girl is visibly distressed and based on previous interactions this is different to her usual presentation.</a:t>
          </a:r>
        </a:p>
        <a:p>
          <a:pPr lvl="0" algn="l" defTabSz="711200">
            <a:lnSpc>
              <a:spcPct val="90000"/>
            </a:lnSpc>
            <a:spcBef>
              <a:spcPct val="0"/>
            </a:spcBef>
            <a:spcAft>
              <a:spcPct val="35000"/>
            </a:spcAft>
          </a:pPr>
          <a:endParaRPr lang="en-US" sz="1800" kern="1200" dirty="0"/>
        </a:p>
        <a:p>
          <a:pPr lvl="0" algn="l" defTabSz="711200">
            <a:lnSpc>
              <a:spcPct val="90000"/>
            </a:lnSpc>
            <a:spcBef>
              <a:spcPct val="0"/>
            </a:spcBef>
            <a:spcAft>
              <a:spcPct val="35000"/>
            </a:spcAft>
          </a:pPr>
          <a:r>
            <a:rPr lang="en-US" altLang="en-US" sz="1600" kern="1200" baseline="0" dirty="0"/>
            <a:t>She has disclosed the abuse that is occurring within her family environment – violence towards her mother, emotional and physical child abuse.</a:t>
          </a:r>
        </a:p>
        <a:p>
          <a:pPr lvl="0" algn="l" defTabSz="711200">
            <a:lnSpc>
              <a:spcPct val="90000"/>
            </a:lnSpc>
            <a:spcBef>
              <a:spcPct val="0"/>
            </a:spcBef>
            <a:spcAft>
              <a:spcPct val="35000"/>
            </a:spcAft>
          </a:pPr>
          <a:endParaRPr lang="en-US" altLang="en-US" sz="1600" kern="1200" baseline="0" dirty="0"/>
        </a:p>
        <a:p>
          <a:pPr lvl="0" algn="l" defTabSz="711200">
            <a:lnSpc>
              <a:spcPct val="90000"/>
            </a:lnSpc>
            <a:spcBef>
              <a:spcPct val="0"/>
            </a:spcBef>
            <a:spcAft>
              <a:spcPct val="35000"/>
            </a:spcAft>
          </a:pPr>
          <a:r>
            <a:rPr lang="en-US" altLang="en-US" sz="1600" kern="1200" baseline="0" dirty="0"/>
            <a:t>She has been able to provide details of the abuse.</a:t>
          </a:r>
        </a:p>
      </dsp:txBody>
      <dsp:txXfrm>
        <a:off x="3660196" y="2033545"/>
        <a:ext cx="3586685" cy="3844543"/>
      </dsp:txXfrm>
    </dsp:sp>
    <dsp:sp modelId="{8CD9808F-6BC8-4397-A735-52B7FF616C0F}">
      <dsp:nvSpPr>
        <dsp:cNvPr id="0" name=""/>
        <dsp:cNvSpPr/>
      </dsp:nvSpPr>
      <dsp:spPr>
        <a:xfrm>
          <a:off x="7207141" y="1398126"/>
          <a:ext cx="4471711" cy="1695967"/>
        </a:xfrm>
        <a:prstGeom prst="rightArrow">
          <a:avLst>
            <a:gd name="adj1" fmla="val 50000"/>
            <a:gd name="adj2" fmla="val 50000"/>
          </a:avLst>
        </a:prstGeom>
        <a:solidFill>
          <a:srgbClr val="70AD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69235" numCol="1" spcCol="1270" anchor="ctr" anchorCtr="0">
          <a:noAutofit/>
        </a:bodyPr>
        <a:lstStyle/>
        <a:p>
          <a:pPr lvl="0" algn="l" defTabSz="1511300">
            <a:lnSpc>
              <a:spcPct val="90000"/>
            </a:lnSpc>
            <a:spcBef>
              <a:spcPct val="0"/>
            </a:spcBef>
            <a:spcAft>
              <a:spcPct val="35000"/>
            </a:spcAft>
          </a:pPr>
          <a:r>
            <a:rPr lang="en-US" sz="3400" kern="1200" dirty="0"/>
            <a:t>Action </a:t>
          </a:r>
        </a:p>
      </dsp:txBody>
      <dsp:txXfrm>
        <a:off x="7207141" y="1822118"/>
        <a:ext cx="4047719" cy="847983"/>
      </dsp:txXfrm>
    </dsp:sp>
    <dsp:sp modelId="{94D9388F-F048-4357-AFFC-D40EEE0802AD}">
      <dsp:nvSpPr>
        <dsp:cNvPr id="0" name=""/>
        <dsp:cNvSpPr/>
      </dsp:nvSpPr>
      <dsp:spPr>
        <a:xfrm>
          <a:off x="7247168" y="2657126"/>
          <a:ext cx="3586685" cy="3219244"/>
        </a:xfrm>
        <a:prstGeom prst="rect">
          <a:avLst/>
        </a:prstGeom>
        <a:solidFill>
          <a:schemeClr val="lt1">
            <a:hueOff val="0"/>
            <a:satOff val="0"/>
            <a:lumOff val="0"/>
            <a:alphaOff val="0"/>
          </a:schemeClr>
        </a:solidFill>
        <a:ln w="25400" cap="flat" cmpd="sng" algn="ctr">
          <a:solidFill>
            <a:srgbClr val="70AD47"/>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altLang="en-US" sz="1100" kern="1200" baseline="0" dirty="0"/>
            <a:t>We have enough information, and the legal responsibility to make a report to Child Protection and the Police as family violence as well as child abuse is being perpetrated. </a:t>
          </a:r>
          <a:endParaRPr lang="en-US" sz="1100" kern="1200" dirty="0"/>
        </a:p>
        <a:p>
          <a:pPr lvl="0" algn="l" defTabSz="488950">
            <a:lnSpc>
              <a:spcPct val="90000"/>
            </a:lnSpc>
            <a:spcBef>
              <a:spcPct val="0"/>
            </a:spcBef>
            <a:spcAft>
              <a:spcPct val="35000"/>
            </a:spcAft>
          </a:pPr>
          <a:endParaRPr lang="en-US" altLang="en-US" sz="1100" kern="1200" baseline="0" dirty="0"/>
        </a:p>
        <a:p>
          <a:pPr lvl="0" algn="l" defTabSz="488950">
            <a:lnSpc>
              <a:spcPct val="90000"/>
            </a:lnSpc>
            <a:spcBef>
              <a:spcPct val="0"/>
            </a:spcBef>
            <a:spcAft>
              <a:spcPct val="35000"/>
            </a:spcAft>
          </a:pPr>
          <a:r>
            <a:rPr lang="en-US" altLang="en-US" sz="1100" kern="1200" baseline="0" dirty="0"/>
            <a:t>Although she has pleaded not to make a report, it is imperative that the report is made to stop the abuse from occurring and to protect  her from further injury and harm. A report to child protection and the police will also allow supports to be put in place for the family.  </a:t>
          </a:r>
        </a:p>
        <a:p>
          <a:pPr lvl="0" algn="l" defTabSz="488950">
            <a:lnSpc>
              <a:spcPct val="90000"/>
            </a:lnSpc>
            <a:spcBef>
              <a:spcPct val="0"/>
            </a:spcBef>
            <a:spcAft>
              <a:spcPct val="35000"/>
            </a:spcAft>
          </a:pPr>
          <a:endParaRPr lang="en-US" altLang="en-US" sz="1100" kern="1200" baseline="0" dirty="0"/>
        </a:p>
        <a:p>
          <a:pPr lvl="0" algn="l" defTabSz="488950">
            <a:lnSpc>
              <a:spcPct val="90000"/>
            </a:lnSpc>
            <a:spcBef>
              <a:spcPct val="0"/>
            </a:spcBef>
            <a:spcAft>
              <a:spcPct val="35000"/>
            </a:spcAft>
          </a:pPr>
          <a:r>
            <a:rPr lang="en-US" altLang="en-US" sz="1100" kern="1200" baseline="0" dirty="0"/>
            <a:t>Part of the role of child protection is to assess if she is safe enough to return home and if not explore other options that will ensure her safety. </a:t>
          </a:r>
        </a:p>
        <a:p>
          <a:pPr lvl="0" algn="l" defTabSz="488950">
            <a:lnSpc>
              <a:spcPct val="90000"/>
            </a:lnSpc>
            <a:spcBef>
              <a:spcPct val="0"/>
            </a:spcBef>
            <a:spcAft>
              <a:spcPct val="35000"/>
            </a:spcAft>
          </a:pPr>
          <a:endParaRPr lang="en-US" altLang="en-US" sz="1100" kern="1200" baseline="0" dirty="0"/>
        </a:p>
        <a:p>
          <a:pPr lvl="0" algn="l" defTabSz="488950">
            <a:lnSpc>
              <a:spcPct val="90000"/>
            </a:lnSpc>
            <a:spcBef>
              <a:spcPct val="0"/>
            </a:spcBef>
            <a:spcAft>
              <a:spcPct val="35000"/>
            </a:spcAft>
          </a:pPr>
          <a:r>
            <a:rPr lang="en-US" altLang="en-US" sz="1100" kern="1200" baseline="0" dirty="0"/>
            <a:t>Under the CAM code of conduct, allowing her to stay at a volunteers  house would be in breach. It blurs the boundaries of the role and also goes against the code of conduct volunteers sign to never be alone with a child. </a:t>
          </a:r>
        </a:p>
        <a:p>
          <a:pPr lvl="0" algn="l" defTabSz="444500">
            <a:lnSpc>
              <a:spcPct val="90000"/>
            </a:lnSpc>
            <a:spcBef>
              <a:spcPct val="0"/>
            </a:spcBef>
            <a:spcAft>
              <a:spcPct val="35000"/>
            </a:spcAft>
          </a:pPr>
          <a:endParaRPr lang="en-US" altLang="en-US" sz="1000" kern="1200" baseline="0" dirty="0"/>
        </a:p>
      </dsp:txBody>
      <dsp:txXfrm>
        <a:off x="7247168" y="2657126"/>
        <a:ext cx="3586685" cy="32192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398D5-1D06-4FDB-9404-3E94D0DA8051}">
      <dsp:nvSpPr>
        <dsp:cNvPr id="0" name=""/>
        <dsp:cNvSpPr/>
      </dsp:nvSpPr>
      <dsp:spPr>
        <a:xfrm>
          <a:off x="33770" y="270228"/>
          <a:ext cx="11645082" cy="1695967"/>
        </a:xfrm>
        <a:prstGeom prst="rightArrow">
          <a:avLst>
            <a:gd name="adj1" fmla="val 50000"/>
            <a:gd name="adj2" fmla="val 50000"/>
          </a:avLst>
        </a:prstGeom>
        <a:solidFill>
          <a:srgbClr val="00ABC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69235" numCol="1" spcCol="1270" anchor="ctr" anchorCtr="0">
          <a:noAutofit/>
        </a:bodyPr>
        <a:lstStyle/>
        <a:p>
          <a:pPr lvl="0" algn="l" defTabSz="1511300">
            <a:lnSpc>
              <a:spcPct val="90000"/>
            </a:lnSpc>
            <a:spcBef>
              <a:spcPct val="0"/>
            </a:spcBef>
            <a:spcAft>
              <a:spcPct val="35000"/>
            </a:spcAft>
          </a:pPr>
          <a:r>
            <a:rPr lang="en-US" sz="3400" kern="1200" dirty="0"/>
            <a:t>Case Example</a:t>
          </a:r>
        </a:p>
      </dsp:txBody>
      <dsp:txXfrm>
        <a:off x="33770" y="694220"/>
        <a:ext cx="11221090" cy="847983"/>
      </dsp:txXfrm>
    </dsp:sp>
    <dsp:sp modelId="{14E983CA-2343-4E6F-8A3D-E21FF4BA039D}">
      <dsp:nvSpPr>
        <dsp:cNvPr id="0" name=""/>
        <dsp:cNvSpPr/>
      </dsp:nvSpPr>
      <dsp:spPr>
        <a:xfrm>
          <a:off x="73188" y="1559046"/>
          <a:ext cx="3586685" cy="4324408"/>
        </a:xfrm>
        <a:prstGeom prst="rect">
          <a:avLst/>
        </a:prstGeom>
        <a:solidFill>
          <a:schemeClr val="lt1">
            <a:hueOff val="0"/>
            <a:satOff val="0"/>
            <a:lumOff val="0"/>
            <a:alphaOff val="0"/>
          </a:schemeClr>
        </a:solidFill>
        <a:ln w="25400" cap="flat" cmpd="sng" algn="ctr">
          <a:solidFill>
            <a:srgbClr val="00ABCA"/>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AU" sz="1200" kern="1200" dirty="0"/>
            <a:t>There are some changes in a family that regularly attends mass. Ordinarily they would attend every week with their two young children however over the last few months they have only come a few times.  The children have been inappropriately dressed for the weather dressed in shorts and t-shirts in the middle of winter, and the family are looking a little ‘scruffy’, which is very different to their usual presentation. </a:t>
          </a:r>
          <a:endParaRPr lang="en-US" sz="1200" kern="1200" dirty="0"/>
        </a:p>
        <a:p>
          <a:pPr lvl="0" algn="l" defTabSz="533400">
            <a:lnSpc>
              <a:spcPct val="90000"/>
            </a:lnSpc>
            <a:spcBef>
              <a:spcPct val="0"/>
            </a:spcBef>
            <a:spcAft>
              <a:spcPct val="35000"/>
            </a:spcAft>
          </a:pPr>
          <a:endParaRPr lang="en-AU" sz="1200" kern="1200" dirty="0"/>
        </a:p>
        <a:p>
          <a:pPr lvl="0" algn="l" defTabSz="533400">
            <a:lnSpc>
              <a:spcPct val="90000"/>
            </a:lnSpc>
            <a:spcBef>
              <a:spcPct val="0"/>
            </a:spcBef>
            <a:spcAft>
              <a:spcPct val="35000"/>
            </a:spcAft>
          </a:pPr>
          <a:r>
            <a:rPr lang="en-AU" sz="1200" kern="1200" dirty="0"/>
            <a:t>The Pastoral Associate has previously provided some support to the mother when she has been in a state of depression, so she thinks that she may be going through another episode. It also comes to light that the father has lost his job and that the family are on the verge of being evicted. It is reported that the children have not been attending school regularly. </a:t>
          </a:r>
        </a:p>
        <a:p>
          <a:pPr lvl="0" algn="l" defTabSz="533400">
            <a:lnSpc>
              <a:spcPct val="90000"/>
            </a:lnSpc>
            <a:spcBef>
              <a:spcPct val="0"/>
            </a:spcBef>
            <a:spcAft>
              <a:spcPct val="35000"/>
            </a:spcAft>
          </a:pPr>
          <a:endParaRPr lang="en-AU" sz="1200" kern="1200" dirty="0"/>
        </a:p>
        <a:p>
          <a:pPr lvl="0" algn="l" defTabSz="533400">
            <a:lnSpc>
              <a:spcPct val="90000"/>
            </a:lnSpc>
            <a:spcBef>
              <a:spcPct val="0"/>
            </a:spcBef>
            <a:spcAft>
              <a:spcPct val="35000"/>
            </a:spcAft>
          </a:pPr>
          <a:r>
            <a:rPr lang="en-AU" sz="1200" kern="1200" dirty="0"/>
            <a:t>A home visit by the Parish Priest and Pastoral Associate is arranged. When they arrive the curtains are drawn and the house is in a terrible state with clothes and rubbish strewn around the house. </a:t>
          </a:r>
        </a:p>
      </dsp:txBody>
      <dsp:txXfrm>
        <a:off x="73188" y="1559046"/>
        <a:ext cx="3586685" cy="4324408"/>
      </dsp:txXfrm>
    </dsp:sp>
    <dsp:sp modelId="{B19386B2-414C-4F9C-81C2-7568CE296AD0}">
      <dsp:nvSpPr>
        <dsp:cNvPr id="0" name=""/>
        <dsp:cNvSpPr/>
      </dsp:nvSpPr>
      <dsp:spPr>
        <a:xfrm>
          <a:off x="3620456" y="832803"/>
          <a:ext cx="8058397" cy="1695967"/>
        </a:xfrm>
        <a:prstGeom prst="rightArrow">
          <a:avLst>
            <a:gd name="adj1" fmla="val 50000"/>
            <a:gd name="adj2" fmla="val 50000"/>
          </a:avLst>
        </a:prstGeom>
        <a:solidFill>
          <a:srgbClr val="E38B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69235" numCol="1" spcCol="1270" anchor="ctr" anchorCtr="0">
          <a:noAutofit/>
        </a:bodyPr>
        <a:lstStyle/>
        <a:p>
          <a:pPr lvl="0" algn="l" defTabSz="1511300">
            <a:lnSpc>
              <a:spcPct val="90000"/>
            </a:lnSpc>
            <a:spcBef>
              <a:spcPct val="0"/>
            </a:spcBef>
            <a:spcAft>
              <a:spcPct val="35000"/>
            </a:spcAft>
          </a:pPr>
          <a:r>
            <a:rPr lang="en-US" sz="3400" kern="1200" dirty="0"/>
            <a:t>Observations</a:t>
          </a:r>
        </a:p>
      </dsp:txBody>
      <dsp:txXfrm>
        <a:off x="3620456" y="1256795"/>
        <a:ext cx="7634405" cy="847983"/>
      </dsp:txXfrm>
    </dsp:sp>
    <dsp:sp modelId="{7A5D9638-EC8D-4D4F-9723-675BFE82496B}">
      <dsp:nvSpPr>
        <dsp:cNvPr id="0" name=""/>
        <dsp:cNvSpPr/>
      </dsp:nvSpPr>
      <dsp:spPr>
        <a:xfrm>
          <a:off x="3660196" y="2033545"/>
          <a:ext cx="3586685" cy="3844543"/>
        </a:xfrm>
        <a:prstGeom prst="rect">
          <a:avLst/>
        </a:prstGeom>
        <a:solidFill>
          <a:schemeClr val="lt1">
            <a:hueOff val="0"/>
            <a:satOff val="0"/>
            <a:lumOff val="0"/>
            <a:alphaOff val="0"/>
          </a:schemeClr>
        </a:solidFill>
        <a:ln w="25400" cap="flat" cmpd="sng" algn="ctr">
          <a:solidFill>
            <a:srgbClr val="E38B2C"/>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altLang="en-US" sz="1400" kern="1200" dirty="0"/>
            <a:t>There has been a clear change in the presentation of the family</a:t>
          </a:r>
        </a:p>
        <a:p>
          <a:pPr lvl="0" algn="l" defTabSz="622300">
            <a:lnSpc>
              <a:spcPct val="90000"/>
            </a:lnSpc>
            <a:spcBef>
              <a:spcPct val="0"/>
            </a:spcBef>
            <a:spcAft>
              <a:spcPct val="35000"/>
            </a:spcAft>
          </a:pPr>
          <a:endParaRPr lang="en-US" sz="1400" kern="1200" dirty="0"/>
        </a:p>
        <a:p>
          <a:pPr lvl="0" algn="l" defTabSz="622300">
            <a:lnSpc>
              <a:spcPct val="90000"/>
            </a:lnSpc>
            <a:spcBef>
              <a:spcPct val="0"/>
            </a:spcBef>
            <a:spcAft>
              <a:spcPct val="35000"/>
            </a:spcAft>
          </a:pPr>
          <a:r>
            <a:rPr lang="en-US" altLang="en-US" sz="1400" kern="1200" dirty="0"/>
            <a:t>The children are inappropriately dressed</a:t>
          </a:r>
        </a:p>
        <a:p>
          <a:pPr lvl="0" algn="l" defTabSz="622300">
            <a:lnSpc>
              <a:spcPct val="90000"/>
            </a:lnSpc>
            <a:spcBef>
              <a:spcPct val="0"/>
            </a:spcBef>
            <a:spcAft>
              <a:spcPct val="35000"/>
            </a:spcAft>
          </a:pPr>
          <a:r>
            <a:rPr lang="en-US" altLang="en-US" sz="1400" kern="1200" dirty="0"/>
            <a:t> </a:t>
          </a:r>
        </a:p>
        <a:p>
          <a:pPr lvl="0" algn="l" defTabSz="622300">
            <a:lnSpc>
              <a:spcPct val="90000"/>
            </a:lnSpc>
            <a:spcBef>
              <a:spcPct val="0"/>
            </a:spcBef>
            <a:spcAft>
              <a:spcPct val="35000"/>
            </a:spcAft>
          </a:pPr>
          <a:r>
            <a:rPr lang="en-US" altLang="en-US" sz="1400" kern="1200" dirty="0"/>
            <a:t>You know there has been a history of depression, and suspect this may be occurring again </a:t>
          </a:r>
        </a:p>
        <a:p>
          <a:pPr lvl="0" algn="l" defTabSz="622300">
            <a:lnSpc>
              <a:spcPct val="90000"/>
            </a:lnSpc>
            <a:spcBef>
              <a:spcPct val="0"/>
            </a:spcBef>
            <a:spcAft>
              <a:spcPct val="35000"/>
            </a:spcAft>
          </a:pPr>
          <a:endParaRPr lang="en-US" altLang="en-US" sz="1400" kern="1200" dirty="0"/>
        </a:p>
        <a:p>
          <a:pPr lvl="0" algn="l" defTabSz="622300">
            <a:lnSpc>
              <a:spcPct val="90000"/>
            </a:lnSpc>
            <a:spcBef>
              <a:spcPct val="0"/>
            </a:spcBef>
            <a:spcAft>
              <a:spcPct val="35000"/>
            </a:spcAft>
          </a:pPr>
          <a:r>
            <a:rPr lang="en-US" altLang="en-US" sz="1400" kern="1200" dirty="0"/>
            <a:t>There is significant strain on the family financially and due to impending eviction</a:t>
          </a:r>
        </a:p>
        <a:p>
          <a:pPr lvl="0" algn="l" defTabSz="622300">
            <a:lnSpc>
              <a:spcPct val="90000"/>
            </a:lnSpc>
            <a:spcBef>
              <a:spcPct val="0"/>
            </a:spcBef>
            <a:spcAft>
              <a:spcPct val="35000"/>
            </a:spcAft>
          </a:pPr>
          <a:endParaRPr lang="en-US" altLang="en-US" sz="1400" kern="1200" dirty="0"/>
        </a:p>
        <a:p>
          <a:pPr lvl="0" algn="l" defTabSz="622300">
            <a:lnSpc>
              <a:spcPct val="90000"/>
            </a:lnSpc>
            <a:spcBef>
              <a:spcPct val="0"/>
            </a:spcBef>
            <a:spcAft>
              <a:spcPct val="35000"/>
            </a:spcAft>
          </a:pPr>
          <a:r>
            <a:rPr lang="en-US" altLang="en-US" sz="1400" kern="1200" dirty="0"/>
            <a:t>The children are not attending school</a:t>
          </a:r>
        </a:p>
        <a:p>
          <a:pPr lvl="0" algn="l" defTabSz="622300">
            <a:lnSpc>
              <a:spcPct val="90000"/>
            </a:lnSpc>
            <a:spcBef>
              <a:spcPct val="0"/>
            </a:spcBef>
            <a:spcAft>
              <a:spcPct val="35000"/>
            </a:spcAft>
          </a:pPr>
          <a:endParaRPr lang="en-US" altLang="en-US" sz="1400" kern="1200" dirty="0"/>
        </a:p>
        <a:p>
          <a:pPr lvl="0" algn="l" defTabSz="622300">
            <a:lnSpc>
              <a:spcPct val="90000"/>
            </a:lnSpc>
            <a:spcBef>
              <a:spcPct val="0"/>
            </a:spcBef>
            <a:spcAft>
              <a:spcPct val="35000"/>
            </a:spcAft>
          </a:pPr>
          <a:r>
            <a:rPr lang="en-US" altLang="en-US" sz="1400" kern="1200" dirty="0"/>
            <a:t>The house is in a serious state of neglect </a:t>
          </a:r>
        </a:p>
      </dsp:txBody>
      <dsp:txXfrm>
        <a:off x="3660196" y="2033545"/>
        <a:ext cx="3586685" cy="3844543"/>
      </dsp:txXfrm>
    </dsp:sp>
    <dsp:sp modelId="{8CD9808F-6BC8-4397-A735-52B7FF616C0F}">
      <dsp:nvSpPr>
        <dsp:cNvPr id="0" name=""/>
        <dsp:cNvSpPr/>
      </dsp:nvSpPr>
      <dsp:spPr>
        <a:xfrm>
          <a:off x="7207141" y="1398126"/>
          <a:ext cx="4471711" cy="1695967"/>
        </a:xfrm>
        <a:prstGeom prst="rightArrow">
          <a:avLst>
            <a:gd name="adj1" fmla="val 50000"/>
            <a:gd name="adj2" fmla="val 5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69235" numCol="1" spcCol="1270" anchor="ctr" anchorCtr="0">
          <a:noAutofit/>
        </a:bodyPr>
        <a:lstStyle/>
        <a:p>
          <a:pPr lvl="0" algn="l" defTabSz="1511300">
            <a:lnSpc>
              <a:spcPct val="90000"/>
            </a:lnSpc>
            <a:spcBef>
              <a:spcPct val="0"/>
            </a:spcBef>
            <a:spcAft>
              <a:spcPct val="35000"/>
            </a:spcAft>
          </a:pPr>
          <a:r>
            <a:rPr lang="en-US" sz="3400" kern="1200" dirty="0"/>
            <a:t>Action </a:t>
          </a:r>
        </a:p>
      </dsp:txBody>
      <dsp:txXfrm>
        <a:off x="7207141" y="1822118"/>
        <a:ext cx="4047719" cy="847983"/>
      </dsp:txXfrm>
    </dsp:sp>
    <dsp:sp modelId="{94D9388F-F048-4357-AFFC-D40EEE0802AD}">
      <dsp:nvSpPr>
        <dsp:cNvPr id="0" name=""/>
        <dsp:cNvSpPr/>
      </dsp:nvSpPr>
      <dsp:spPr>
        <a:xfrm>
          <a:off x="7247168" y="2657126"/>
          <a:ext cx="3586685" cy="3219244"/>
        </a:xfrm>
        <a:prstGeom prst="rect">
          <a:avLst/>
        </a:prstGeom>
        <a:solidFill>
          <a:schemeClr val="lt1">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altLang="en-US" sz="1400" kern="1200" dirty="0"/>
            <a:t>A report to Child FIRST is required as the concern is around the children’s wellbeing as opposed to their safety. </a:t>
          </a:r>
        </a:p>
        <a:p>
          <a:pPr lvl="0" algn="l" defTabSz="622300">
            <a:lnSpc>
              <a:spcPct val="90000"/>
            </a:lnSpc>
            <a:spcBef>
              <a:spcPct val="0"/>
            </a:spcBef>
            <a:spcAft>
              <a:spcPct val="35000"/>
            </a:spcAft>
          </a:pPr>
          <a:endParaRPr lang="en-US" altLang="en-US" sz="1400" kern="1200" dirty="0"/>
        </a:p>
        <a:p>
          <a:pPr lvl="0" algn="l" defTabSz="622300">
            <a:lnSpc>
              <a:spcPct val="90000"/>
            </a:lnSpc>
            <a:spcBef>
              <a:spcPct val="0"/>
            </a:spcBef>
            <a:spcAft>
              <a:spcPct val="35000"/>
            </a:spcAft>
          </a:pPr>
          <a:r>
            <a:rPr lang="en-US" altLang="en-US" sz="1400" kern="1200" dirty="0"/>
            <a:t>This will allow a number of supports including support for children, mental health support, financial and housing support to be put in place. </a:t>
          </a:r>
          <a:endParaRPr lang="en-US" sz="1400" kern="1200" dirty="0"/>
        </a:p>
        <a:p>
          <a:pPr lvl="0" algn="l" defTabSz="622300">
            <a:lnSpc>
              <a:spcPct val="90000"/>
            </a:lnSpc>
            <a:spcBef>
              <a:spcPct val="0"/>
            </a:spcBef>
            <a:spcAft>
              <a:spcPct val="35000"/>
            </a:spcAft>
          </a:pPr>
          <a:endParaRPr lang="en-US" altLang="en-US" sz="1400" kern="1200" dirty="0"/>
        </a:p>
        <a:p>
          <a:pPr lvl="0" algn="l" defTabSz="622300">
            <a:lnSpc>
              <a:spcPct val="90000"/>
            </a:lnSpc>
            <a:spcBef>
              <a:spcPct val="0"/>
            </a:spcBef>
            <a:spcAft>
              <a:spcPct val="35000"/>
            </a:spcAft>
          </a:pPr>
          <a:r>
            <a:rPr lang="en-US" altLang="en-US" sz="1400" kern="1200" dirty="0"/>
            <a:t>If there were concerns for the children’s safety then a report to child protection would be made. </a:t>
          </a:r>
        </a:p>
      </dsp:txBody>
      <dsp:txXfrm>
        <a:off x="7247168" y="2657126"/>
        <a:ext cx="3586685" cy="32192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464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AU"/>
          </a:p>
        </p:txBody>
      </p:sp>
      <p:sp>
        <p:nvSpPr>
          <p:cNvPr id="30723" name="Rectangle 3"/>
          <p:cNvSpPr>
            <a:spLocks noGrp="1" noChangeArrowheads="1"/>
          </p:cNvSpPr>
          <p:nvPr>
            <p:ph type="dt" sz="quarter" idx="1"/>
          </p:nvPr>
        </p:nvSpPr>
        <p:spPr bwMode="auto">
          <a:xfrm>
            <a:off x="3849688" y="0"/>
            <a:ext cx="29464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AU"/>
          </a:p>
        </p:txBody>
      </p:sp>
      <p:sp>
        <p:nvSpPr>
          <p:cNvPr id="30724" name="Rectangle 4"/>
          <p:cNvSpPr>
            <a:spLocks noGrp="1" noChangeArrowheads="1"/>
          </p:cNvSpPr>
          <p:nvPr>
            <p:ph type="ftr" sz="quarter" idx="2"/>
          </p:nvPr>
        </p:nvSpPr>
        <p:spPr bwMode="auto">
          <a:xfrm>
            <a:off x="0" y="9482138"/>
            <a:ext cx="29464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AU"/>
          </a:p>
        </p:txBody>
      </p:sp>
      <p:sp>
        <p:nvSpPr>
          <p:cNvPr id="30725" name="Rectangle 5"/>
          <p:cNvSpPr>
            <a:spLocks noGrp="1" noChangeArrowheads="1"/>
          </p:cNvSpPr>
          <p:nvPr>
            <p:ph type="sldNum" sz="quarter" idx="3"/>
          </p:nvPr>
        </p:nvSpPr>
        <p:spPr bwMode="auto">
          <a:xfrm>
            <a:off x="3849688" y="9482138"/>
            <a:ext cx="29464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4CA19C1-5978-4944-A331-53A90CBFB01B}" type="slidenum">
              <a:rPr lang="en-AU" altLang="en-US"/>
              <a:pPr/>
              <a:t>‹#›</a:t>
            </a:fld>
            <a:endParaRPr lang="en-AU"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50006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500063"/>
          </a:xfrm>
          <a:prstGeom prst="rect">
            <a:avLst/>
          </a:prstGeom>
        </p:spPr>
        <p:txBody>
          <a:bodyPr vert="horz" lIns="91440" tIns="45720" rIns="91440" bIns="45720" rtlCol="0"/>
          <a:lstStyle>
            <a:lvl1pPr algn="r">
              <a:defRPr sz="1200"/>
            </a:lvl1pPr>
          </a:lstStyle>
          <a:p>
            <a:fld id="{66BF0D8C-9171-45DA-ADE6-B7E41DB81366}" type="datetimeFigureOut">
              <a:rPr lang="en-AU" smtClean="0"/>
              <a:t>14/02/2023</a:t>
            </a:fld>
            <a:endParaRPr lang="en-AU"/>
          </a:p>
        </p:txBody>
      </p:sp>
      <p:sp>
        <p:nvSpPr>
          <p:cNvPr id="4" name="Slide Image Placeholder 3"/>
          <p:cNvSpPr>
            <a:spLocks noGrp="1" noRot="1" noChangeAspect="1"/>
          </p:cNvSpPr>
          <p:nvPr>
            <p:ph type="sldImg" idx="2"/>
          </p:nvPr>
        </p:nvSpPr>
        <p:spPr>
          <a:xfrm>
            <a:off x="404813" y="1247775"/>
            <a:ext cx="5988050" cy="33686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803775"/>
            <a:ext cx="5438775" cy="39306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82138"/>
            <a:ext cx="2946400" cy="50006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82138"/>
            <a:ext cx="2946400" cy="500062"/>
          </a:xfrm>
          <a:prstGeom prst="rect">
            <a:avLst/>
          </a:prstGeom>
        </p:spPr>
        <p:txBody>
          <a:bodyPr vert="horz" lIns="91440" tIns="45720" rIns="91440" bIns="45720" rtlCol="0" anchor="b"/>
          <a:lstStyle>
            <a:lvl1pPr algn="r">
              <a:defRPr sz="1200"/>
            </a:lvl1pPr>
          </a:lstStyle>
          <a:p>
            <a:fld id="{CF509D1B-B295-4E62-8D1C-DF8A5C5EA51B}" type="slidenum">
              <a:rPr lang="en-AU" smtClean="0"/>
              <a:t>‹#›</a:t>
            </a:fld>
            <a:endParaRPr lang="en-AU"/>
          </a:p>
        </p:txBody>
      </p:sp>
    </p:spTree>
    <p:extLst>
      <p:ext uri="{BB962C8B-B14F-4D97-AF65-F5344CB8AC3E}">
        <p14:creationId xmlns:p14="http://schemas.microsoft.com/office/powerpoint/2010/main" val="3813677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1</a:t>
            </a:fld>
            <a:endParaRPr lang="en-AU"/>
          </a:p>
        </p:txBody>
      </p:sp>
    </p:spTree>
    <p:extLst>
      <p:ext uri="{BB962C8B-B14F-4D97-AF65-F5344CB8AC3E}">
        <p14:creationId xmlns:p14="http://schemas.microsoft.com/office/powerpoint/2010/main" val="794846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11</a:t>
            </a:fld>
            <a:endParaRPr lang="en-AU"/>
          </a:p>
        </p:txBody>
      </p:sp>
    </p:spTree>
    <p:extLst>
      <p:ext uri="{BB962C8B-B14F-4D97-AF65-F5344CB8AC3E}">
        <p14:creationId xmlns:p14="http://schemas.microsoft.com/office/powerpoint/2010/main" val="77983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12</a:t>
            </a:fld>
            <a:endParaRPr lang="en-AU"/>
          </a:p>
        </p:txBody>
      </p:sp>
    </p:spTree>
    <p:extLst>
      <p:ext uri="{BB962C8B-B14F-4D97-AF65-F5344CB8AC3E}">
        <p14:creationId xmlns:p14="http://schemas.microsoft.com/office/powerpoint/2010/main" val="2036922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13</a:t>
            </a:fld>
            <a:endParaRPr lang="en-AU"/>
          </a:p>
        </p:txBody>
      </p:sp>
    </p:spTree>
    <p:extLst>
      <p:ext uri="{BB962C8B-B14F-4D97-AF65-F5344CB8AC3E}">
        <p14:creationId xmlns:p14="http://schemas.microsoft.com/office/powerpoint/2010/main" val="322614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14</a:t>
            </a:fld>
            <a:endParaRPr lang="en-AU"/>
          </a:p>
        </p:txBody>
      </p:sp>
    </p:spTree>
    <p:extLst>
      <p:ext uri="{BB962C8B-B14F-4D97-AF65-F5344CB8AC3E}">
        <p14:creationId xmlns:p14="http://schemas.microsoft.com/office/powerpoint/2010/main" val="149437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15</a:t>
            </a:fld>
            <a:endParaRPr lang="en-AU"/>
          </a:p>
        </p:txBody>
      </p:sp>
    </p:spTree>
    <p:extLst>
      <p:ext uri="{BB962C8B-B14F-4D97-AF65-F5344CB8AC3E}">
        <p14:creationId xmlns:p14="http://schemas.microsoft.com/office/powerpoint/2010/main" val="110398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17</a:t>
            </a:fld>
            <a:endParaRPr lang="en-AU"/>
          </a:p>
        </p:txBody>
      </p:sp>
    </p:spTree>
    <p:extLst>
      <p:ext uri="{BB962C8B-B14F-4D97-AF65-F5344CB8AC3E}">
        <p14:creationId xmlns:p14="http://schemas.microsoft.com/office/powerpoint/2010/main" val="2436953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19</a:t>
            </a:fld>
            <a:endParaRPr lang="en-AU"/>
          </a:p>
        </p:txBody>
      </p:sp>
    </p:spTree>
    <p:extLst>
      <p:ext uri="{BB962C8B-B14F-4D97-AF65-F5344CB8AC3E}">
        <p14:creationId xmlns:p14="http://schemas.microsoft.com/office/powerpoint/2010/main" val="268680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21</a:t>
            </a:fld>
            <a:endParaRPr lang="en-AU"/>
          </a:p>
        </p:txBody>
      </p:sp>
    </p:spTree>
    <p:extLst>
      <p:ext uri="{BB962C8B-B14F-4D97-AF65-F5344CB8AC3E}">
        <p14:creationId xmlns:p14="http://schemas.microsoft.com/office/powerpoint/2010/main" val="2617839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24</a:t>
            </a:fld>
            <a:endParaRPr lang="en-AU"/>
          </a:p>
        </p:txBody>
      </p:sp>
    </p:spTree>
    <p:extLst>
      <p:ext uri="{BB962C8B-B14F-4D97-AF65-F5344CB8AC3E}">
        <p14:creationId xmlns:p14="http://schemas.microsoft.com/office/powerpoint/2010/main" val="4033690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25</a:t>
            </a:fld>
            <a:endParaRPr lang="en-AU"/>
          </a:p>
        </p:txBody>
      </p:sp>
    </p:spTree>
    <p:extLst>
      <p:ext uri="{BB962C8B-B14F-4D97-AF65-F5344CB8AC3E}">
        <p14:creationId xmlns:p14="http://schemas.microsoft.com/office/powerpoint/2010/main" val="328573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a:t>
            </a:r>
            <a:r>
              <a:rPr lang="en-US" baseline="0" dirty="0"/>
              <a:t> Header</a:t>
            </a:r>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2</a:t>
            </a:fld>
            <a:endParaRPr lang="en-AU"/>
          </a:p>
        </p:txBody>
      </p:sp>
    </p:spTree>
    <p:extLst>
      <p:ext uri="{BB962C8B-B14F-4D97-AF65-F5344CB8AC3E}">
        <p14:creationId xmlns:p14="http://schemas.microsoft.com/office/powerpoint/2010/main" val="2423440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27</a:t>
            </a:fld>
            <a:endParaRPr lang="en-AU"/>
          </a:p>
        </p:txBody>
      </p:sp>
    </p:spTree>
    <p:extLst>
      <p:ext uri="{BB962C8B-B14F-4D97-AF65-F5344CB8AC3E}">
        <p14:creationId xmlns:p14="http://schemas.microsoft.com/office/powerpoint/2010/main" val="2297346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scheme encompasses 5 types of reportable conduct against, with or in the presence of, a child or young person: sexual offences, sexual misconduct, physical violence, behaviour that causes significant emotional or psychological harm and significant neglect</a:t>
            </a:r>
          </a:p>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29</a:t>
            </a:fld>
            <a:endParaRPr lang="en-AU"/>
          </a:p>
        </p:txBody>
      </p:sp>
    </p:spTree>
    <p:extLst>
      <p:ext uri="{BB962C8B-B14F-4D97-AF65-F5344CB8AC3E}">
        <p14:creationId xmlns:p14="http://schemas.microsoft.com/office/powerpoint/2010/main" val="180891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Who</a:t>
            </a:r>
            <a:r>
              <a:rPr lang="en-US" baseline="0" dirty="0"/>
              <a:t> to report to:</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Child or person in imminent danger = Victoria Police 000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Abuse within a family context = Child Protection (Department of Families, Fairness and Housing)</a:t>
            </a:r>
            <a:endParaRPr lang="en-AU" dirty="0"/>
          </a:p>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30</a:t>
            </a:fld>
            <a:endParaRPr lang="en-AU"/>
          </a:p>
        </p:txBody>
      </p:sp>
    </p:spTree>
    <p:extLst>
      <p:ext uri="{BB962C8B-B14F-4D97-AF65-F5344CB8AC3E}">
        <p14:creationId xmlns:p14="http://schemas.microsoft.com/office/powerpoint/2010/main" val="1816135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36</a:t>
            </a:fld>
            <a:endParaRPr lang="en-AU"/>
          </a:p>
        </p:txBody>
      </p:sp>
    </p:spTree>
    <p:extLst>
      <p:ext uri="{BB962C8B-B14F-4D97-AF65-F5344CB8AC3E}">
        <p14:creationId xmlns:p14="http://schemas.microsoft.com/office/powerpoint/2010/main" val="3741744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37</a:t>
            </a:fld>
            <a:endParaRPr lang="en-AU"/>
          </a:p>
        </p:txBody>
      </p:sp>
    </p:spTree>
    <p:extLst>
      <p:ext uri="{BB962C8B-B14F-4D97-AF65-F5344CB8AC3E}">
        <p14:creationId xmlns:p14="http://schemas.microsoft.com/office/powerpoint/2010/main" val="1885993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a:t>
            </a:r>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38</a:t>
            </a:fld>
            <a:endParaRPr lang="en-AU"/>
          </a:p>
        </p:txBody>
      </p:sp>
    </p:spTree>
    <p:extLst>
      <p:ext uri="{BB962C8B-B14F-4D97-AF65-F5344CB8AC3E}">
        <p14:creationId xmlns:p14="http://schemas.microsoft.com/office/powerpoint/2010/main" val="167646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3</a:t>
            </a:fld>
            <a:endParaRPr lang="en-AU"/>
          </a:p>
        </p:txBody>
      </p:sp>
    </p:spTree>
    <p:extLst>
      <p:ext uri="{BB962C8B-B14F-4D97-AF65-F5344CB8AC3E}">
        <p14:creationId xmlns:p14="http://schemas.microsoft.com/office/powerpoint/2010/main" val="2745960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7" eaLnBrk="1" fontAlgn="auto" hangingPunct="1">
              <a:spcBef>
                <a:spcPts val="25"/>
              </a:spcBef>
              <a:spcAft>
                <a:spcPts val="0"/>
              </a:spcAft>
              <a:buClr>
                <a:schemeClr val="bg2">
                  <a:lumMod val="40000"/>
                  <a:lumOff val="60000"/>
                </a:schemeClr>
              </a:buClr>
              <a:defRPr/>
            </a:pPr>
            <a:endParaRPr lang="en-US" altLang="en-US" dirty="0"/>
          </a:p>
        </p:txBody>
      </p:sp>
      <p:sp>
        <p:nvSpPr>
          <p:cNvPr id="4" name="Slide Number Placeholder 3"/>
          <p:cNvSpPr>
            <a:spLocks noGrp="1"/>
          </p:cNvSpPr>
          <p:nvPr>
            <p:ph type="sldNum" sz="quarter" idx="10"/>
          </p:nvPr>
        </p:nvSpPr>
        <p:spPr/>
        <p:txBody>
          <a:bodyPr/>
          <a:lstStyle/>
          <a:p>
            <a:fld id="{CF509D1B-B295-4E62-8D1C-DF8A5C5EA51B}" type="slidenum">
              <a:rPr lang="en-AU" smtClean="0"/>
              <a:t>4</a:t>
            </a:fld>
            <a:endParaRPr lang="en-AU"/>
          </a:p>
        </p:txBody>
      </p:sp>
    </p:spTree>
    <p:extLst>
      <p:ext uri="{BB962C8B-B14F-4D97-AF65-F5344CB8AC3E}">
        <p14:creationId xmlns:p14="http://schemas.microsoft.com/office/powerpoint/2010/main" val="2710368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5</a:t>
            </a:fld>
            <a:endParaRPr lang="en-AU"/>
          </a:p>
        </p:txBody>
      </p:sp>
    </p:spTree>
    <p:extLst>
      <p:ext uri="{BB962C8B-B14F-4D97-AF65-F5344CB8AC3E}">
        <p14:creationId xmlns:p14="http://schemas.microsoft.com/office/powerpoint/2010/main" val="4269751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6</a:t>
            </a:fld>
            <a:endParaRPr lang="en-AU"/>
          </a:p>
        </p:txBody>
      </p:sp>
    </p:spTree>
    <p:extLst>
      <p:ext uri="{BB962C8B-B14F-4D97-AF65-F5344CB8AC3E}">
        <p14:creationId xmlns:p14="http://schemas.microsoft.com/office/powerpoint/2010/main" val="34403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a:t>
            </a:r>
            <a:r>
              <a:rPr lang="en-US" baseline="0" dirty="0"/>
              <a:t> Header</a:t>
            </a:r>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7</a:t>
            </a:fld>
            <a:endParaRPr lang="en-AU"/>
          </a:p>
        </p:txBody>
      </p:sp>
    </p:spTree>
    <p:extLst>
      <p:ext uri="{BB962C8B-B14F-4D97-AF65-F5344CB8AC3E}">
        <p14:creationId xmlns:p14="http://schemas.microsoft.com/office/powerpoint/2010/main" val="23042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8</a:t>
            </a:fld>
            <a:endParaRPr lang="en-AU"/>
          </a:p>
        </p:txBody>
      </p:sp>
    </p:spTree>
    <p:extLst>
      <p:ext uri="{BB962C8B-B14F-4D97-AF65-F5344CB8AC3E}">
        <p14:creationId xmlns:p14="http://schemas.microsoft.com/office/powerpoint/2010/main" val="357005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509D1B-B295-4E62-8D1C-DF8A5C5EA51B}" type="slidenum">
              <a:rPr lang="en-AU" smtClean="0"/>
              <a:t>10</a:t>
            </a:fld>
            <a:endParaRPr lang="en-AU"/>
          </a:p>
        </p:txBody>
      </p:sp>
    </p:spTree>
    <p:extLst>
      <p:ext uri="{BB962C8B-B14F-4D97-AF65-F5344CB8AC3E}">
        <p14:creationId xmlns:p14="http://schemas.microsoft.com/office/powerpoint/2010/main" val="3936170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mailto:safeguardingunit@cam.org.a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www.melbournecatholic.org/safeguardin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4881"/>
          <a:stretch/>
        </p:blipFill>
        <p:spPr>
          <a:xfrm>
            <a:off x="3185740" y="1550"/>
            <a:ext cx="9823028" cy="6885384"/>
          </a:xfrm>
          <a:prstGeom prst="rect">
            <a:avLst/>
          </a:prstGeom>
        </p:spPr>
      </p:pic>
      <p:sp>
        <p:nvSpPr>
          <p:cNvPr id="2" name="Rectangle 1"/>
          <p:cNvSpPr/>
          <p:nvPr userDrawn="1"/>
        </p:nvSpPr>
        <p:spPr>
          <a:xfrm>
            <a:off x="0" y="0"/>
            <a:ext cx="12192000" cy="6888485"/>
          </a:xfrm>
          <a:prstGeom prst="rect">
            <a:avLst/>
          </a:prstGeom>
          <a:gradFill>
            <a:gsLst>
              <a:gs pos="66000">
                <a:srgbClr val="70AD46"/>
              </a:gs>
              <a:gs pos="0">
                <a:srgbClr val="6DB43F">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476" y="597600"/>
            <a:ext cx="1094234" cy="957074"/>
          </a:xfrm>
          <a:prstGeom prst="rect">
            <a:avLst/>
          </a:prstGeom>
        </p:spPr>
      </p:pic>
      <p:sp>
        <p:nvSpPr>
          <p:cNvPr id="5" name="TextBox 4"/>
          <p:cNvSpPr txBox="1"/>
          <p:nvPr userDrawn="1"/>
        </p:nvSpPr>
        <p:spPr>
          <a:xfrm>
            <a:off x="911424" y="6525344"/>
            <a:ext cx="12192000" cy="215444"/>
          </a:xfrm>
          <a:prstGeom prst="rect">
            <a:avLst/>
          </a:prstGeom>
          <a:noFill/>
        </p:spPr>
        <p:txBody>
          <a:bodyPr wrap="square" rtlCol="0">
            <a:spAutoFit/>
          </a:bodyPr>
          <a:lstStyle/>
          <a:p>
            <a:pPr algn="l"/>
            <a:r>
              <a:rPr lang="en-AU" sz="800" i="1" kern="1200" dirty="0">
                <a:solidFill>
                  <a:schemeClr val="bg1"/>
                </a:solidFill>
                <a:effectLst/>
                <a:latin typeface="+mj-lt"/>
                <a:ea typeface="+mn-ea"/>
                <a:cs typeface="+mn-cs"/>
              </a:rPr>
              <a:t>The Archdiocese is committed to the safety, wellbeing and human dignity of children, young people and adults.</a:t>
            </a:r>
            <a:endParaRPr lang="en-AU" sz="800" kern="1200" dirty="0">
              <a:solidFill>
                <a:schemeClr val="bg1"/>
              </a:solidFill>
              <a:effectLst/>
              <a:latin typeface="+mj-lt"/>
              <a:ea typeface="+mn-ea"/>
              <a:cs typeface="+mn-cs"/>
            </a:endParaRPr>
          </a:p>
        </p:txBody>
      </p:sp>
      <p:sp>
        <p:nvSpPr>
          <p:cNvPr id="14" name="Google Shape;128;p16"/>
          <p:cNvSpPr/>
          <p:nvPr userDrawn="1"/>
        </p:nvSpPr>
        <p:spPr>
          <a:xfrm flipH="1">
            <a:off x="5543255" y="4022022"/>
            <a:ext cx="1787835" cy="1787835"/>
          </a:xfrm>
          <a:custGeom>
            <a:avLst/>
            <a:gdLst/>
            <a:ahLst/>
            <a:cxnLst/>
            <a:rect l="l" t="t" r="r" b="b"/>
            <a:pathLst>
              <a:path w="35255" h="35255" extrusionOk="0">
                <a:moveTo>
                  <a:pt x="17633" y="5537"/>
                </a:moveTo>
                <a:lnTo>
                  <a:pt x="29718" y="17634"/>
                </a:lnTo>
                <a:lnTo>
                  <a:pt x="17633" y="29718"/>
                </a:lnTo>
                <a:lnTo>
                  <a:pt x="5537" y="17634"/>
                </a:lnTo>
                <a:lnTo>
                  <a:pt x="17633" y="5537"/>
                </a:lnTo>
                <a:close/>
                <a:moveTo>
                  <a:pt x="17633" y="0"/>
                </a:moveTo>
                <a:lnTo>
                  <a:pt x="0" y="17634"/>
                </a:lnTo>
                <a:lnTo>
                  <a:pt x="17633" y="35255"/>
                </a:lnTo>
                <a:lnTo>
                  <a:pt x="35255" y="17634"/>
                </a:lnTo>
                <a:lnTo>
                  <a:pt x="17633" y="0"/>
                </a:lnTo>
                <a:close/>
              </a:path>
            </a:pathLst>
          </a:custGeom>
          <a:solidFill>
            <a:schemeClr val="bg1">
              <a:alpha val="2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9;p16"/>
          <p:cNvSpPr/>
          <p:nvPr userDrawn="1"/>
        </p:nvSpPr>
        <p:spPr>
          <a:xfrm flipH="1">
            <a:off x="1040476" y="5198664"/>
            <a:ext cx="806341" cy="805665"/>
          </a:xfrm>
          <a:custGeom>
            <a:avLst/>
            <a:gdLst/>
            <a:ahLst/>
            <a:cxnLst/>
            <a:rect l="l" t="t" r="r" b="b"/>
            <a:pathLst>
              <a:path w="14300" h="14288" extrusionOk="0">
                <a:moveTo>
                  <a:pt x="7156" y="2239"/>
                </a:moveTo>
                <a:lnTo>
                  <a:pt x="12061" y="7144"/>
                </a:lnTo>
                <a:lnTo>
                  <a:pt x="7156" y="12049"/>
                </a:lnTo>
                <a:lnTo>
                  <a:pt x="2250" y="7144"/>
                </a:lnTo>
                <a:lnTo>
                  <a:pt x="7156" y="2239"/>
                </a:lnTo>
                <a:close/>
                <a:moveTo>
                  <a:pt x="7156" y="0"/>
                </a:moveTo>
                <a:lnTo>
                  <a:pt x="0" y="7144"/>
                </a:lnTo>
                <a:lnTo>
                  <a:pt x="7156" y="14288"/>
                </a:lnTo>
                <a:lnTo>
                  <a:pt x="14300" y="7144"/>
                </a:lnTo>
                <a:lnTo>
                  <a:pt x="7156"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0;p16"/>
          <p:cNvSpPr/>
          <p:nvPr userDrawn="1"/>
        </p:nvSpPr>
        <p:spPr>
          <a:xfrm flipH="1">
            <a:off x="4551063" y="5700066"/>
            <a:ext cx="606278" cy="606278"/>
          </a:xfrm>
          <a:custGeom>
            <a:avLst/>
            <a:gdLst/>
            <a:ahLst/>
            <a:cxnLst/>
            <a:rect l="l" t="t" r="r" b="b"/>
            <a:pathLst>
              <a:path w="10752" h="10752" extrusionOk="0">
                <a:moveTo>
                  <a:pt x="5370" y="1"/>
                </a:moveTo>
                <a:lnTo>
                  <a:pt x="0" y="5370"/>
                </a:lnTo>
                <a:lnTo>
                  <a:pt x="5370" y="10752"/>
                </a:lnTo>
                <a:lnTo>
                  <a:pt x="10752" y="5370"/>
                </a:lnTo>
                <a:lnTo>
                  <a:pt x="5370" y="1"/>
                </a:lnTo>
                <a:close/>
              </a:path>
            </a:pathLst>
          </a:custGeom>
          <a:solidFill>
            <a:schemeClr val="bg1">
              <a:alpha val="2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1;p16"/>
          <p:cNvSpPr/>
          <p:nvPr userDrawn="1"/>
        </p:nvSpPr>
        <p:spPr>
          <a:xfrm flipH="1">
            <a:off x="5343150" y="6025882"/>
            <a:ext cx="375315" cy="375315"/>
          </a:xfrm>
          <a:custGeom>
            <a:avLst/>
            <a:gdLst/>
            <a:ahLst/>
            <a:cxnLst/>
            <a:rect l="l" t="t" r="r" b="b"/>
            <a:pathLst>
              <a:path w="6656" h="6656" extrusionOk="0">
                <a:moveTo>
                  <a:pt x="3322" y="0"/>
                </a:moveTo>
                <a:lnTo>
                  <a:pt x="0" y="3322"/>
                </a:lnTo>
                <a:lnTo>
                  <a:pt x="3322" y="6656"/>
                </a:lnTo>
                <a:lnTo>
                  <a:pt x="6656" y="3322"/>
                </a:lnTo>
                <a:lnTo>
                  <a:pt x="3322"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5;p16"/>
          <p:cNvSpPr/>
          <p:nvPr userDrawn="1"/>
        </p:nvSpPr>
        <p:spPr>
          <a:xfrm flipH="1">
            <a:off x="7216816" y="6093296"/>
            <a:ext cx="1590233" cy="795189"/>
          </a:xfrm>
          <a:custGeom>
            <a:avLst/>
            <a:gdLst/>
            <a:ahLst/>
            <a:cxnLst/>
            <a:rect l="l" t="t" r="r" b="b"/>
            <a:pathLst>
              <a:path w="22122" h="11062" extrusionOk="0">
                <a:moveTo>
                  <a:pt x="0" y="11062"/>
                </a:moveTo>
                <a:lnTo>
                  <a:pt x="2691" y="11062"/>
                </a:lnTo>
                <a:lnTo>
                  <a:pt x="11061" y="2692"/>
                </a:lnTo>
                <a:lnTo>
                  <a:pt x="19419" y="11062"/>
                </a:lnTo>
                <a:lnTo>
                  <a:pt x="22122" y="11062"/>
                </a:lnTo>
                <a:lnTo>
                  <a:pt x="11061" y="1"/>
                </a:lnTo>
                <a:close/>
              </a:path>
            </a:pathLst>
          </a:custGeom>
          <a:solidFill>
            <a:schemeClr val="bg1">
              <a:alpha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1"/>
          <p:cNvSpPr>
            <a:spLocks noGrp="1"/>
          </p:cNvSpPr>
          <p:nvPr>
            <p:ph type="ctrTitle" hasCustomPrompt="1"/>
          </p:nvPr>
        </p:nvSpPr>
        <p:spPr>
          <a:xfrm>
            <a:off x="914400" y="2274442"/>
            <a:ext cx="4821560" cy="1226566"/>
          </a:xfrm>
        </p:spPr>
        <p:txBody>
          <a:bodyPr anchor="t"/>
          <a:lstStyle>
            <a:lvl1pPr algn="l">
              <a:defRPr baseline="0">
                <a:solidFill>
                  <a:schemeClr val="bg1"/>
                </a:solidFill>
              </a:defRPr>
            </a:lvl1pPr>
          </a:lstStyle>
          <a:p>
            <a:r>
              <a:rPr lang="en-US" dirty="0"/>
              <a:t>Empowering Children and Young People</a:t>
            </a:r>
            <a:endParaRPr lang="en-AU" dirty="0"/>
          </a:p>
        </p:txBody>
      </p:sp>
      <p:sp>
        <p:nvSpPr>
          <p:cNvPr id="13" name="Subtitle 2"/>
          <p:cNvSpPr>
            <a:spLocks noGrp="1"/>
          </p:cNvSpPr>
          <p:nvPr>
            <p:ph type="subTitle" idx="1" hasCustomPrompt="1"/>
          </p:nvPr>
        </p:nvSpPr>
        <p:spPr>
          <a:xfrm>
            <a:off x="914400" y="3536243"/>
            <a:ext cx="4821560" cy="1752600"/>
          </a:xfrm>
        </p:spPr>
        <p:txBody>
          <a:bodyPr/>
          <a:lstStyle>
            <a:lvl1pPr marL="0" indent="0" algn="l">
              <a:buNone/>
              <a:defRPr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Safeguarding Unit</a:t>
            </a:r>
            <a:endParaRPr lang="en-AU" dirty="0"/>
          </a:p>
        </p:txBody>
      </p:sp>
    </p:spTree>
    <p:extLst>
      <p:ext uri="{BB962C8B-B14F-4D97-AF65-F5344CB8AC3E}">
        <p14:creationId xmlns:p14="http://schemas.microsoft.com/office/powerpoint/2010/main" val="302208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0AD4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476" y="597600"/>
            <a:ext cx="1094234" cy="957074"/>
          </a:xfrm>
          <a:prstGeom prst="rect">
            <a:avLst/>
          </a:prstGeom>
        </p:spPr>
      </p:pic>
      <p:sp>
        <p:nvSpPr>
          <p:cNvPr id="21" name="Google Shape;131;p16"/>
          <p:cNvSpPr>
            <a:spLocks/>
          </p:cNvSpPr>
          <p:nvPr userDrawn="1"/>
        </p:nvSpPr>
        <p:spPr>
          <a:xfrm>
            <a:off x="6283740" y="-819472"/>
            <a:ext cx="8483050" cy="8424936"/>
          </a:xfrm>
          <a:custGeom>
            <a:avLst/>
            <a:gdLst/>
            <a:ahLst/>
            <a:cxnLst/>
            <a:rect l="l" t="t" r="r" b="b"/>
            <a:pathLst>
              <a:path w="6656" h="6656" extrusionOk="0">
                <a:moveTo>
                  <a:pt x="3322" y="0"/>
                </a:moveTo>
                <a:lnTo>
                  <a:pt x="0" y="3322"/>
                </a:lnTo>
                <a:lnTo>
                  <a:pt x="3322" y="6656"/>
                </a:lnTo>
                <a:lnTo>
                  <a:pt x="6656" y="3322"/>
                </a:lnTo>
                <a:lnTo>
                  <a:pt x="3322" y="0"/>
                </a:lnTo>
                <a:close/>
              </a:path>
            </a:pathLst>
          </a:custGeom>
          <a:blipFill>
            <a:blip r:embed="rId3"/>
            <a:srcRect/>
            <a:stretch>
              <a:fillRect l="-48051" r="-76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p:cNvSpPr>
            <a:spLocks noGrp="1"/>
          </p:cNvSpPr>
          <p:nvPr>
            <p:ph type="ctrTitle" hasCustomPrompt="1"/>
          </p:nvPr>
        </p:nvSpPr>
        <p:spPr>
          <a:xfrm>
            <a:off x="914400" y="2274442"/>
            <a:ext cx="4821560" cy="1226566"/>
          </a:xfrm>
        </p:spPr>
        <p:txBody>
          <a:bodyPr anchor="t"/>
          <a:lstStyle>
            <a:lvl1pPr algn="l">
              <a:defRPr baseline="0">
                <a:solidFill>
                  <a:schemeClr val="bg1"/>
                </a:solidFill>
              </a:defRPr>
            </a:lvl1pPr>
          </a:lstStyle>
          <a:p>
            <a:r>
              <a:rPr lang="en-US" dirty="0"/>
              <a:t>Empowering Children and Young People</a:t>
            </a:r>
            <a:endParaRPr lang="en-AU" dirty="0"/>
          </a:p>
        </p:txBody>
      </p:sp>
      <p:sp>
        <p:nvSpPr>
          <p:cNvPr id="3" name="Subtitle 2"/>
          <p:cNvSpPr>
            <a:spLocks noGrp="1"/>
          </p:cNvSpPr>
          <p:nvPr>
            <p:ph type="subTitle" idx="1" hasCustomPrompt="1"/>
          </p:nvPr>
        </p:nvSpPr>
        <p:spPr>
          <a:xfrm>
            <a:off x="914400" y="3536243"/>
            <a:ext cx="4821560" cy="1752600"/>
          </a:xfrm>
        </p:spPr>
        <p:txBody>
          <a:bodyPr/>
          <a:lstStyle>
            <a:lvl1pPr marL="0" indent="0" algn="l">
              <a:buNone/>
              <a:defRPr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Safeguarding Unit</a:t>
            </a:r>
            <a:endParaRPr lang="en-AU" dirty="0"/>
          </a:p>
        </p:txBody>
      </p:sp>
      <p:sp>
        <p:nvSpPr>
          <p:cNvPr id="5" name="TextBox 4"/>
          <p:cNvSpPr txBox="1"/>
          <p:nvPr userDrawn="1"/>
        </p:nvSpPr>
        <p:spPr>
          <a:xfrm>
            <a:off x="911424" y="6525344"/>
            <a:ext cx="12192000" cy="215444"/>
          </a:xfrm>
          <a:prstGeom prst="rect">
            <a:avLst/>
          </a:prstGeom>
          <a:noFill/>
        </p:spPr>
        <p:txBody>
          <a:bodyPr wrap="square" rtlCol="0">
            <a:spAutoFit/>
          </a:bodyPr>
          <a:lstStyle/>
          <a:p>
            <a:pPr algn="l"/>
            <a:r>
              <a:rPr lang="en-AU" sz="800" i="1" kern="1200" dirty="0">
                <a:solidFill>
                  <a:schemeClr val="bg1"/>
                </a:solidFill>
                <a:effectLst/>
                <a:latin typeface="+mj-lt"/>
                <a:ea typeface="+mn-ea"/>
                <a:cs typeface="+mn-cs"/>
              </a:rPr>
              <a:t>The Archdiocese is committed to the safety, wellbeing and human dignity of children, young people and adults.</a:t>
            </a:r>
            <a:endParaRPr lang="en-AU" sz="800" kern="1200" dirty="0">
              <a:solidFill>
                <a:schemeClr val="bg1"/>
              </a:solidFill>
              <a:effectLst/>
              <a:latin typeface="+mj-lt"/>
              <a:ea typeface="+mn-ea"/>
              <a:cs typeface="+mn-cs"/>
            </a:endParaRPr>
          </a:p>
        </p:txBody>
      </p:sp>
      <p:sp>
        <p:nvSpPr>
          <p:cNvPr id="14" name="Google Shape;128;p16"/>
          <p:cNvSpPr/>
          <p:nvPr userDrawn="1"/>
        </p:nvSpPr>
        <p:spPr>
          <a:xfrm flipH="1">
            <a:off x="5779684" y="3076208"/>
            <a:ext cx="2232248" cy="2232248"/>
          </a:xfrm>
          <a:custGeom>
            <a:avLst/>
            <a:gdLst/>
            <a:ahLst/>
            <a:cxnLst/>
            <a:rect l="l" t="t" r="r" b="b"/>
            <a:pathLst>
              <a:path w="35255" h="35255" extrusionOk="0">
                <a:moveTo>
                  <a:pt x="17633" y="5537"/>
                </a:moveTo>
                <a:lnTo>
                  <a:pt x="29718" y="17634"/>
                </a:lnTo>
                <a:lnTo>
                  <a:pt x="17633" y="29718"/>
                </a:lnTo>
                <a:lnTo>
                  <a:pt x="5537" y="17634"/>
                </a:lnTo>
                <a:lnTo>
                  <a:pt x="17633" y="5537"/>
                </a:lnTo>
                <a:close/>
                <a:moveTo>
                  <a:pt x="17633" y="0"/>
                </a:moveTo>
                <a:lnTo>
                  <a:pt x="0" y="17634"/>
                </a:lnTo>
                <a:lnTo>
                  <a:pt x="17633" y="35255"/>
                </a:lnTo>
                <a:lnTo>
                  <a:pt x="35255" y="17634"/>
                </a:lnTo>
                <a:lnTo>
                  <a:pt x="17633" y="0"/>
                </a:lnTo>
                <a:close/>
              </a:path>
            </a:pathLst>
          </a:custGeom>
          <a:solidFill>
            <a:schemeClr val="bg1">
              <a:alpha val="2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0;p16"/>
          <p:cNvSpPr/>
          <p:nvPr userDrawn="1"/>
        </p:nvSpPr>
        <p:spPr>
          <a:xfrm flipH="1">
            <a:off x="5231904" y="5198664"/>
            <a:ext cx="606278" cy="606278"/>
          </a:xfrm>
          <a:custGeom>
            <a:avLst/>
            <a:gdLst/>
            <a:ahLst/>
            <a:cxnLst/>
            <a:rect l="l" t="t" r="r" b="b"/>
            <a:pathLst>
              <a:path w="10752" h="10752" extrusionOk="0">
                <a:moveTo>
                  <a:pt x="5370" y="1"/>
                </a:moveTo>
                <a:lnTo>
                  <a:pt x="0" y="5370"/>
                </a:lnTo>
                <a:lnTo>
                  <a:pt x="5370" y="10752"/>
                </a:lnTo>
                <a:lnTo>
                  <a:pt x="10752" y="5370"/>
                </a:lnTo>
                <a:lnTo>
                  <a:pt x="5370" y="1"/>
                </a:lnTo>
                <a:close/>
              </a:path>
            </a:pathLst>
          </a:custGeom>
          <a:solidFill>
            <a:schemeClr val="bg1">
              <a:alpha val="2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1;p16"/>
          <p:cNvSpPr/>
          <p:nvPr userDrawn="1"/>
        </p:nvSpPr>
        <p:spPr>
          <a:xfrm flipH="1">
            <a:off x="6023991" y="5524480"/>
            <a:ext cx="375315" cy="375315"/>
          </a:xfrm>
          <a:custGeom>
            <a:avLst/>
            <a:gdLst/>
            <a:ahLst/>
            <a:cxnLst/>
            <a:rect l="l" t="t" r="r" b="b"/>
            <a:pathLst>
              <a:path w="6656" h="6656" extrusionOk="0">
                <a:moveTo>
                  <a:pt x="3322" y="0"/>
                </a:moveTo>
                <a:lnTo>
                  <a:pt x="0" y="3322"/>
                </a:lnTo>
                <a:lnTo>
                  <a:pt x="3322" y="6656"/>
                </a:lnTo>
                <a:lnTo>
                  <a:pt x="6656" y="3322"/>
                </a:lnTo>
                <a:lnTo>
                  <a:pt x="3322"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5;p16"/>
          <p:cNvSpPr/>
          <p:nvPr userDrawn="1"/>
        </p:nvSpPr>
        <p:spPr>
          <a:xfrm flipH="1">
            <a:off x="7216816" y="6093296"/>
            <a:ext cx="1590233" cy="795189"/>
          </a:xfrm>
          <a:custGeom>
            <a:avLst/>
            <a:gdLst/>
            <a:ahLst/>
            <a:cxnLst/>
            <a:rect l="l" t="t" r="r" b="b"/>
            <a:pathLst>
              <a:path w="22122" h="11062" extrusionOk="0">
                <a:moveTo>
                  <a:pt x="0" y="11062"/>
                </a:moveTo>
                <a:lnTo>
                  <a:pt x="2691" y="11062"/>
                </a:lnTo>
                <a:lnTo>
                  <a:pt x="11061" y="2692"/>
                </a:lnTo>
                <a:lnTo>
                  <a:pt x="19419" y="11062"/>
                </a:lnTo>
                <a:lnTo>
                  <a:pt x="22122" y="11062"/>
                </a:lnTo>
                <a:lnTo>
                  <a:pt x="11061" y="1"/>
                </a:lnTo>
                <a:close/>
              </a:path>
            </a:pathLst>
          </a:custGeom>
          <a:solidFill>
            <a:schemeClr val="bg1">
              <a:alpha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p16"/>
          <p:cNvSpPr/>
          <p:nvPr userDrawn="1"/>
        </p:nvSpPr>
        <p:spPr>
          <a:xfrm flipH="1">
            <a:off x="1040476" y="5198664"/>
            <a:ext cx="806341" cy="805665"/>
          </a:xfrm>
          <a:custGeom>
            <a:avLst/>
            <a:gdLst/>
            <a:ahLst/>
            <a:cxnLst/>
            <a:rect l="l" t="t" r="r" b="b"/>
            <a:pathLst>
              <a:path w="14300" h="14288" extrusionOk="0">
                <a:moveTo>
                  <a:pt x="7156" y="2239"/>
                </a:moveTo>
                <a:lnTo>
                  <a:pt x="12061" y="7144"/>
                </a:lnTo>
                <a:lnTo>
                  <a:pt x="7156" y="12049"/>
                </a:lnTo>
                <a:lnTo>
                  <a:pt x="2250" y="7144"/>
                </a:lnTo>
                <a:lnTo>
                  <a:pt x="7156" y="2239"/>
                </a:lnTo>
                <a:close/>
                <a:moveTo>
                  <a:pt x="7156" y="0"/>
                </a:moveTo>
                <a:lnTo>
                  <a:pt x="0" y="7144"/>
                </a:lnTo>
                <a:lnTo>
                  <a:pt x="7156" y="14288"/>
                </a:lnTo>
                <a:lnTo>
                  <a:pt x="14300" y="7144"/>
                </a:lnTo>
                <a:lnTo>
                  <a:pt x="7156"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3765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658" y="600234"/>
            <a:ext cx="1094234" cy="954026"/>
          </a:xfrm>
          <a:prstGeom prst="rect">
            <a:avLst/>
          </a:prstGeom>
        </p:spPr>
      </p:pic>
      <p:sp>
        <p:nvSpPr>
          <p:cNvPr id="7" name="Subtitle 2"/>
          <p:cNvSpPr>
            <a:spLocks noGrp="1"/>
          </p:cNvSpPr>
          <p:nvPr>
            <p:ph type="subTitle" idx="1" hasCustomPrompt="1"/>
          </p:nvPr>
        </p:nvSpPr>
        <p:spPr>
          <a:xfrm>
            <a:off x="914400" y="3020752"/>
            <a:ext cx="4389512" cy="816496"/>
          </a:xfrm>
        </p:spPr>
        <p:txBody>
          <a:bodyPr anchor="ctr" anchorCtr="0"/>
          <a:lstStyle>
            <a:lvl1pPr marL="0" indent="0" algn="l">
              <a:buNone/>
              <a:defRPr b="1" baseline="0">
                <a:solidFill>
                  <a:srgbClr val="70AD46"/>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Step 1:</a:t>
            </a:r>
            <a:br>
              <a:rPr lang="en-US" dirty="0"/>
            </a:br>
            <a:r>
              <a:rPr lang="en-US" dirty="0"/>
              <a:t>Planning for </a:t>
            </a:r>
            <a:br>
              <a:rPr lang="en-US" dirty="0"/>
            </a:br>
            <a:r>
              <a:rPr lang="en-US" dirty="0"/>
              <a:t>Children’s Engagement and Participation</a:t>
            </a:r>
            <a:endParaRPr lang="en-AU" dirty="0"/>
          </a:p>
        </p:txBody>
      </p:sp>
      <p:sp>
        <p:nvSpPr>
          <p:cNvPr id="10" name="Google Shape;131;p16"/>
          <p:cNvSpPr/>
          <p:nvPr userDrawn="1"/>
        </p:nvSpPr>
        <p:spPr>
          <a:xfrm>
            <a:off x="5395087" y="-783468"/>
            <a:ext cx="8483050" cy="8424936"/>
          </a:xfrm>
          <a:custGeom>
            <a:avLst/>
            <a:gdLst/>
            <a:ahLst/>
            <a:cxnLst/>
            <a:rect l="l" t="t" r="r" b="b"/>
            <a:pathLst>
              <a:path w="6656" h="6656" extrusionOk="0">
                <a:moveTo>
                  <a:pt x="3322" y="0"/>
                </a:moveTo>
                <a:lnTo>
                  <a:pt x="0" y="3322"/>
                </a:lnTo>
                <a:lnTo>
                  <a:pt x="3322" y="6656"/>
                </a:lnTo>
                <a:lnTo>
                  <a:pt x="6656" y="3322"/>
                </a:lnTo>
                <a:lnTo>
                  <a:pt x="3322" y="0"/>
                </a:lnTo>
                <a:close/>
              </a:path>
            </a:pathLst>
          </a:custGeom>
          <a:blipFill>
            <a:blip r:embed="rId3"/>
            <a:srcRect/>
            <a:stretch>
              <a:fillRect l="-1861" t="9400" r="-20395" b="909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82;p21"/>
          <p:cNvSpPr/>
          <p:nvPr userDrawn="1"/>
        </p:nvSpPr>
        <p:spPr>
          <a:xfrm flipH="1">
            <a:off x="4655840" y="4327146"/>
            <a:ext cx="1067257" cy="1067257"/>
          </a:xfrm>
          <a:custGeom>
            <a:avLst/>
            <a:gdLst/>
            <a:ahLst/>
            <a:cxnLst/>
            <a:rect l="l" t="t" r="r" b="b"/>
            <a:pathLst>
              <a:path w="35255" h="35255" extrusionOk="0">
                <a:moveTo>
                  <a:pt x="17633" y="5537"/>
                </a:moveTo>
                <a:lnTo>
                  <a:pt x="29718" y="17634"/>
                </a:lnTo>
                <a:lnTo>
                  <a:pt x="17633" y="29718"/>
                </a:lnTo>
                <a:lnTo>
                  <a:pt x="5537" y="17634"/>
                </a:lnTo>
                <a:lnTo>
                  <a:pt x="17633" y="5537"/>
                </a:lnTo>
                <a:close/>
                <a:moveTo>
                  <a:pt x="17633" y="0"/>
                </a:moveTo>
                <a:lnTo>
                  <a:pt x="0" y="17634"/>
                </a:lnTo>
                <a:lnTo>
                  <a:pt x="17633" y="35255"/>
                </a:lnTo>
                <a:lnTo>
                  <a:pt x="35255" y="17634"/>
                </a:lnTo>
                <a:lnTo>
                  <a:pt x="17633" y="0"/>
                </a:lnTo>
                <a:close/>
              </a:path>
            </a:pathLst>
          </a:custGeom>
          <a:solidFill>
            <a:srgbClr val="70AD4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3;p21"/>
          <p:cNvSpPr/>
          <p:nvPr userDrawn="1"/>
        </p:nvSpPr>
        <p:spPr>
          <a:xfrm flipH="1">
            <a:off x="4948724" y="1845887"/>
            <a:ext cx="375325" cy="375299"/>
          </a:xfrm>
          <a:custGeom>
            <a:avLst/>
            <a:gdLst/>
            <a:ahLst/>
            <a:cxnLst/>
            <a:rect l="l" t="t" r="r" b="b"/>
            <a:pathLst>
              <a:path w="10752" h="10752" extrusionOk="0">
                <a:moveTo>
                  <a:pt x="5370" y="1"/>
                </a:moveTo>
                <a:lnTo>
                  <a:pt x="0" y="5370"/>
                </a:lnTo>
                <a:lnTo>
                  <a:pt x="5370" y="10752"/>
                </a:lnTo>
                <a:lnTo>
                  <a:pt x="10752" y="5370"/>
                </a:lnTo>
                <a:lnTo>
                  <a:pt x="5370" y="1"/>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4;p21"/>
          <p:cNvSpPr/>
          <p:nvPr userDrawn="1"/>
        </p:nvSpPr>
        <p:spPr>
          <a:xfrm flipH="1">
            <a:off x="5723097" y="5394393"/>
            <a:ext cx="375315" cy="375315"/>
          </a:xfrm>
          <a:custGeom>
            <a:avLst/>
            <a:gdLst/>
            <a:ahLst/>
            <a:cxnLst/>
            <a:rect l="l" t="t" r="r" b="b"/>
            <a:pathLst>
              <a:path w="6656" h="6656" extrusionOk="0">
                <a:moveTo>
                  <a:pt x="3322" y="0"/>
                </a:moveTo>
                <a:lnTo>
                  <a:pt x="0" y="3322"/>
                </a:lnTo>
                <a:lnTo>
                  <a:pt x="3322" y="6656"/>
                </a:lnTo>
                <a:lnTo>
                  <a:pt x="6656" y="3322"/>
                </a:lnTo>
                <a:lnTo>
                  <a:pt x="3322" y="0"/>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roup 16"/>
          <p:cNvGrpSpPr/>
          <p:nvPr userDrawn="1"/>
        </p:nvGrpSpPr>
        <p:grpSpPr>
          <a:xfrm flipH="1">
            <a:off x="10038789" y="5466101"/>
            <a:ext cx="2148899" cy="1407256"/>
            <a:chOff x="0" y="5426646"/>
            <a:chExt cx="2148899" cy="1416963"/>
          </a:xfrm>
          <a:solidFill>
            <a:srgbClr val="70AD46"/>
          </a:solidFill>
        </p:grpSpPr>
        <p:sp>
          <p:nvSpPr>
            <p:cNvPr id="11" name="Google Shape;180;p21"/>
            <p:cNvSpPr/>
            <p:nvPr userDrawn="1"/>
          </p:nvSpPr>
          <p:spPr>
            <a:xfrm>
              <a:off x="0" y="5426646"/>
              <a:ext cx="1413637" cy="1416963"/>
            </a:xfrm>
            <a:custGeom>
              <a:avLst/>
              <a:gdLst/>
              <a:ahLst/>
              <a:cxnLst/>
              <a:rect l="l" t="t" r="r" b="b"/>
              <a:pathLst>
                <a:path w="60782" h="60925" extrusionOk="0">
                  <a:moveTo>
                    <a:pt x="0" y="0"/>
                  </a:moveTo>
                  <a:lnTo>
                    <a:pt x="0" y="60925"/>
                  </a:lnTo>
                  <a:lnTo>
                    <a:pt x="60781" y="60925"/>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1;p21"/>
            <p:cNvSpPr/>
            <p:nvPr userDrawn="1"/>
          </p:nvSpPr>
          <p:spPr>
            <a:xfrm>
              <a:off x="1040400" y="6289212"/>
              <a:ext cx="1108499" cy="554389"/>
            </a:xfrm>
            <a:custGeom>
              <a:avLst/>
              <a:gdLst/>
              <a:ahLst/>
              <a:cxnLst/>
              <a:rect l="l" t="t" r="r" b="b"/>
              <a:pathLst>
                <a:path w="47662" h="23837" extrusionOk="0">
                  <a:moveTo>
                    <a:pt x="23825" y="0"/>
                  </a:moveTo>
                  <a:lnTo>
                    <a:pt x="0" y="23837"/>
                  </a:lnTo>
                  <a:lnTo>
                    <a:pt x="5394" y="23837"/>
                  </a:lnTo>
                  <a:lnTo>
                    <a:pt x="23825" y="5406"/>
                  </a:lnTo>
                  <a:lnTo>
                    <a:pt x="42268" y="23837"/>
                  </a:lnTo>
                  <a:lnTo>
                    <a:pt x="47661" y="23837"/>
                  </a:lnTo>
                  <a:lnTo>
                    <a:pt x="238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16;p2"/>
          <p:cNvSpPr/>
          <p:nvPr userDrawn="1"/>
        </p:nvSpPr>
        <p:spPr>
          <a:xfrm rot="5400000">
            <a:off x="-376670" y="4479382"/>
            <a:ext cx="1525184" cy="762784"/>
          </a:xfrm>
          <a:custGeom>
            <a:avLst/>
            <a:gdLst/>
            <a:ahLst/>
            <a:cxnLst/>
            <a:rect l="l" t="t" r="r" b="b"/>
            <a:pathLst>
              <a:path w="47662" h="23837" extrusionOk="0">
                <a:moveTo>
                  <a:pt x="23825" y="0"/>
                </a:moveTo>
                <a:lnTo>
                  <a:pt x="0" y="23837"/>
                </a:lnTo>
                <a:lnTo>
                  <a:pt x="5394" y="23837"/>
                </a:lnTo>
                <a:lnTo>
                  <a:pt x="23825" y="5406"/>
                </a:lnTo>
                <a:lnTo>
                  <a:pt x="42268" y="23837"/>
                </a:lnTo>
                <a:lnTo>
                  <a:pt x="47661" y="23837"/>
                </a:lnTo>
                <a:lnTo>
                  <a:pt x="23825" y="0"/>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TextBox 23"/>
          <p:cNvSpPr txBox="1"/>
          <p:nvPr userDrawn="1"/>
        </p:nvSpPr>
        <p:spPr>
          <a:xfrm>
            <a:off x="-2207568" y="6525344"/>
            <a:ext cx="12192000" cy="215444"/>
          </a:xfrm>
          <a:prstGeom prst="rect">
            <a:avLst/>
          </a:prstGeom>
          <a:noFill/>
        </p:spPr>
        <p:txBody>
          <a:bodyPr wrap="square" rtlCol="0">
            <a:spAutoFit/>
          </a:bodyPr>
          <a:lstStyle/>
          <a:p>
            <a:pPr algn="ctr"/>
            <a:r>
              <a:rPr lang="en-AU" sz="800" i="1" kern="1200" dirty="0">
                <a:solidFill>
                  <a:schemeClr val="bg2"/>
                </a:solidFill>
                <a:effectLst/>
                <a:latin typeface="+mj-lt"/>
                <a:ea typeface="+mn-ea"/>
                <a:cs typeface="+mn-cs"/>
              </a:rPr>
              <a:t>The Archdiocese is committed to the safety, wellbeing and human dignity of children, young people and adults.</a:t>
            </a:r>
            <a:endParaRPr lang="en-AU" sz="800" kern="1200" dirty="0">
              <a:solidFill>
                <a:schemeClr val="bg2"/>
              </a:solidFill>
              <a:effectLst/>
              <a:latin typeface="+mj-lt"/>
              <a:ea typeface="+mn-ea"/>
              <a:cs typeface="+mn-cs"/>
            </a:endParaRPr>
          </a:p>
        </p:txBody>
      </p:sp>
    </p:spTree>
    <p:extLst>
      <p:ext uri="{BB962C8B-B14F-4D97-AF65-F5344CB8AC3E}">
        <p14:creationId xmlns:p14="http://schemas.microsoft.com/office/powerpoint/2010/main" val="1681768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10972800" cy="936774"/>
          </a:xfrm>
        </p:spPr>
        <p:txBody>
          <a:bodyPr/>
          <a:lstStyle/>
          <a:p>
            <a:r>
              <a:rPr lang="en-US"/>
              <a:t>Click to edit Master title style</a:t>
            </a:r>
            <a:endParaRPr lang="en-AU" dirty="0"/>
          </a:p>
        </p:txBody>
      </p:sp>
      <p:sp>
        <p:nvSpPr>
          <p:cNvPr id="6" name="Content Placeholder 2"/>
          <p:cNvSpPr>
            <a:spLocks noGrp="1"/>
          </p:cNvSpPr>
          <p:nvPr>
            <p:ph idx="1"/>
          </p:nvPr>
        </p:nvSpPr>
        <p:spPr>
          <a:xfrm>
            <a:off x="624417" y="1484313"/>
            <a:ext cx="10972800" cy="4525962"/>
          </a:xfrm>
        </p:spPr>
        <p:txBody>
          <a:bodyPr/>
          <a:lstStyle>
            <a:lvl1pPr marL="0" indent="0">
              <a:buNone/>
              <a:defRPr sz="2000"/>
            </a:lvl1pPr>
          </a:lstStyle>
          <a:p>
            <a:pPr lvl="0"/>
            <a:r>
              <a:rPr lang="en-US" dirty="0"/>
              <a:t>Edit Master text styles</a:t>
            </a:r>
          </a:p>
        </p:txBody>
      </p:sp>
      <p:sp>
        <p:nvSpPr>
          <p:cNvPr id="8" name="TextBox 7"/>
          <p:cNvSpPr txBox="1"/>
          <p:nvPr userDrawn="1"/>
        </p:nvSpPr>
        <p:spPr>
          <a:xfrm>
            <a:off x="0" y="6525344"/>
            <a:ext cx="12192000" cy="215444"/>
          </a:xfrm>
          <a:prstGeom prst="rect">
            <a:avLst/>
          </a:prstGeom>
          <a:noFill/>
        </p:spPr>
        <p:txBody>
          <a:bodyPr wrap="square" rtlCol="0">
            <a:spAutoFit/>
          </a:bodyPr>
          <a:lstStyle/>
          <a:p>
            <a:pPr algn="ctr"/>
            <a:r>
              <a:rPr lang="en-AU" sz="800" i="1" kern="1200" dirty="0">
                <a:solidFill>
                  <a:schemeClr val="bg2"/>
                </a:solidFill>
                <a:effectLst/>
                <a:latin typeface="+mj-lt"/>
                <a:ea typeface="+mn-ea"/>
                <a:cs typeface="+mn-cs"/>
              </a:rPr>
              <a:t>The Archdiocese is committed to the safety, wellbeing and human dignity of children, young people and adults.</a:t>
            </a:r>
            <a:endParaRPr lang="en-AU" sz="800" kern="1200" dirty="0">
              <a:solidFill>
                <a:schemeClr val="bg2"/>
              </a:solidFill>
              <a:effectLst/>
              <a:latin typeface="+mj-lt"/>
              <a:ea typeface="+mn-ea"/>
              <a:cs typeface="+mn-cs"/>
            </a:endParaRPr>
          </a:p>
        </p:txBody>
      </p:sp>
      <p:sp>
        <p:nvSpPr>
          <p:cNvPr id="10" name="Google Shape;213;p27"/>
          <p:cNvSpPr/>
          <p:nvPr userDrawn="1"/>
        </p:nvSpPr>
        <p:spPr>
          <a:xfrm>
            <a:off x="0" y="5136839"/>
            <a:ext cx="1717091" cy="1721131"/>
          </a:xfrm>
          <a:custGeom>
            <a:avLst/>
            <a:gdLst/>
            <a:ahLst/>
            <a:cxnLst/>
            <a:rect l="l" t="t" r="r" b="b"/>
            <a:pathLst>
              <a:path w="60782" h="60925" extrusionOk="0">
                <a:moveTo>
                  <a:pt x="0" y="0"/>
                </a:moveTo>
                <a:lnTo>
                  <a:pt x="0" y="60925"/>
                </a:lnTo>
                <a:lnTo>
                  <a:pt x="60781" y="60925"/>
                </a:lnTo>
                <a:lnTo>
                  <a:pt x="0" y="0"/>
                </a:lnTo>
                <a:close/>
              </a:path>
            </a:pathLst>
          </a:custGeom>
          <a:solidFill>
            <a:srgbClr val="70AD4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4;p27"/>
          <p:cNvSpPr/>
          <p:nvPr userDrawn="1"/>
        </p:nvSpPr>
        <p:spPr>
          <a:xfrm>
            <a:off x="724359" y="6184605"/>
            <a:ext cx="1346452" cy="673395"/>
          </a:xfrm>
          <a:custGeom>
            <a:avLst/>
            <a:gdLst/>
            <a:ahLst/>
            <a:cxnLst/>
            <a:rect l="l" t="t" r="r" b="b"/>
            <a:pathLst>
              <a:path w="47662" h="23837" extrusionOk="0">
                <a:moveTo>
                  <a:pt x="23825" y="0"/>
                </a:moveTo>
                <a:lnTo>
                  <a:pt x="0" y="23837"/>
                </a:lnTo>
                <a:lnTo>
                  <a:pt x="5394" y="23837"/>
                </a:lnTo>
                <a:lnTo>
                  <a:pt x="23825" y="5406"/>
                </a:lnTo>
                <a:lnTo>
                  <a:pt x="42268" y="23837"/>
                </a:lnTo>
                <a:lnTo>
                  <a:pt x="47661" y="23837"/>
                </a:lnTo>
                <a:lnTo>
                  <a:pt x="23825" y="0"/>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p23"/>
          <p:cNvSpPr/>
          <p:nvPr userDrawn="1"/>
        </p:nvSpPr>
        <p:spPr>
          <a:xfrm flipH="1">
            <a:off x="11842129" y="701197"/>
            <a:ext cx="374333" cy="747255"/>
          </a:xfrm>
          <a:custGeom>
            <a:avLst/>
            <a:gdLst/>
            <a:ahLst/>
            <a:cxnLst/>
            <a:rect l="l" t="t" r="r" b="b"/>
            <a:pathLst>
              <a:path w="16456" h="32850" extrusionOk="0">
                <a:moveTo>
                  <a:pt x="1" y="0"/>
                </a:moveTo>
                <a:lnTo>
                  <a:pt x="1" y="32849"/>
                </a:lnTo>
                <a:lnTo>
                  <a:pt x="16455" y="16395"/>
                </a:lnTo>
                <a:lnTo>
                  <a:pt x="60" y="0"/>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4;p23"/>
          <p:cNvSpPr/>
          <p:nvPr userDrawn="1"/>
        </p:nvSpPr>
        <p:spPr>
          <a:xfrm rot="10800000">
            <a:off x="11283007" y="-10674"/>
            <a:ext cx="933454" cy="1230932"/>
          </a:xfrm>
          <a:custGeom>
            <a:avLst/>
            <a:gdLst/>
            <a:ahLst/>
            <a:cxnLst/>
            <a:rect l="l" t="t" r="r" b="b"/>
            <a:pathLst>
              <a:path w="48840" h="64413" extrusionOk="0">
                <a:moveTo>
                  <a:pt x="0" y="0"/>
                </a:moveTo>
                <a:lnTo>
                  <a:pt x="0" y="6489"/>
                </a:lnTo>
                <a:lnTo>
                  <a:pt x="42339" y="48828"/>
                </a:lnTo>
                <a:lnTo>
                  <a:pt x="26766" y="64413"/>
                </a:lnTo>
                <a:lnTo>
                  <a:pt x="33255" y="64413"/>
                </a:lnTo>
                <a:lnTo>
                  <a:pt x="48840" y="48828"/>
                </a:lnTo>
                <a:lnTo>
                  <a:pt x="0" y="0"/>
                </a:lnTo>
                <a:close/>
              </a:path>
            </a:pathLst>
          </a:custGeom>
          <a:solidFill>
            <a:srgbClr val="70AD4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2983" y="5715334"/>
            <a:ext cx="1094234" cy="954026"/>
          </a:xfrm>
          <a:prstGeom prst="rect">
            <a:avLst/>
          </a:prstGeom>
        </p:spPr>
      </p:pic>
    </p:spTree>
    <p:extLst>
      <p:ext uri="{BB962C8B-B14F-4D97-AF65-F5344CB8AC3E}">
        <p14:creationId xmlns:p14="http://schemas.microsoft.com/office/powerpoint/2010/main" val="26692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18" name="TextBox 17"/>
          <p:cNvSpPr txBox="1"/>
          <p:nvPr userDrawn="1"/>
        </p:nvSpPr>
        <p:spPr>
          <a:xfrm>
            <a:off x="0" y="6525344"/>
            <a:ext cx="12192000" cy="215444"/>
          </a:xfrm>
          <a:prstGeom prst="rect">
            <a:avLst/>
          </a:prstGeom>
          <a:noFill/>
        </p:spPr>
        <p:txBody>
          <a:bodyPr wrap="square" rtlCol="0">
            <a:spAutoFit/>
          </a:bodyPr>
          <a:lstStyle/>
          <a:p>
            <a:pPr algn="ctr"/>
            <a:r>
              <a:rPr lang="en-AU" sz="800" i="1" kern="1200" dirty="0">
                <a:solidFill>
                  <a:schemeClr val="bg2"/>
                </a:solidFill>
                <a:effectLst/>
                <a:latin typeface="+mj-lt"/>
                <a:ea typeface="+mn-ea"/>
                <a:cs typeface="+mn-cs"/>
              </a:rPr>
              <a:t>The Archdiocese is committed to the safety, wellbeing and human dignity of children, young people and adults.</a:t>
            </a:r>
            <a:endParaRPr lang="en-AU" sz="800" kern="1200" dirty="0">
              <a:solidFill>
                <a:schemeClr val="bg2"/>
              </a:solidFill>
              <a:effectLst/>
              <a:latin typeface="+mj-lt"/>
              <a:ea typeface="+mn-ea"/>
              <a:cs typeface="+mn-cs"/>
            </a:endParaRPr>
          </a:p>
        </p:txBody>
      </p:sp>
      <p:sp>
        <p:nvSpPr>
          <p:cNvPr id="29" name="Google Shape;223;p29"/>
          <p:cNvSpPr/>
          <p:nvPr userDrawn="1"/>
        </p:nvSpPr>
        <p:spPr>
          <a:xfrm flipV="1">
            <a:off x="10632504" y="-18351"/>
            <a:ext cx="1559496" cy="1559496"/>
          </a:xfrm>
          <a:custGeom>
            <a:avLst/>
            <a:gdLst/>
            <a:ahLst/>
            <a:cxnLst/>
            <a:rect l="l" t="t" r="r" b="b"/>
            <a:pathLst>
              <a:path w="19980" h="19980" extrusionOk="0">
                <a:moveTo>
                  <a:pt x="19979" y="1"/>
                </a:moveTo>
                <a:lnTo>
                  <a:pt x="1" y="19979"/>
                </a:lnTo>
                <a:lnTo>
                  <a:pt x="9954" y="19979"/>
                </a:lnTo>
                <a:lnTo>
                  <a:pt x="19979" y="9954"/>
                </a:lnTo>
                <a:lnTo>
                  <a:pt x="19979" y="1"/>
                </a:lnTo>
                <a:close/>
              </a:path>
            </a:pathLst>
          </a:custGeom>
          <a:solidFill>
            <a:srgbClr val="70AD4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0" name="Google Shape;224;p29"/>
          <p:cNvSpPr/>
          <p:nvPr userDrawn="1"/>
        </p:nvSpPr>
        <p:spPr>
          <a:xfrm flipV="1">
            <a:off x="11037566" y="-27384"/>
            <a:ext cx="1129533" cy="565383"/>
          </a:xfrm>
          <a:custGeom>
            <a:avLst/>
            <a:gdLst/>
            <a:ahLst/>
            <a:cxnLst/>
            <a:rect l="l" t="t" r="r" b="b"/>
            <a:pathLst>
              <a:path w="11919" h="5966" extrusionOk="0">
                <a:moveTo>
                  <a:pt x="5965" y="1"/>
                </a:moveTo>
                <a:lnTo>
                  <a:pt x="0" y="5966"/>
                </a:lnTo>
                <a:lnTo>
                  <a:pt x="1346" y="5966"/>
                </a:lnTo>
                <a:lnTo>
                  <a:pt x="5965" y="1358"/>
                </a:lnTo>
                <a:lnTo>
                  <a:pt x="10573" y="5966"/>
                </a:lnTo>
                <a:lnTo>
                  <a:pt x="11918" y="5966"/>
                </a:lnTo>
                <a:lnTo>
                  <a:pt x="5965" y="1"/>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2;p19"/>
          <p:cNvSpPr/>
          <p:nvPr userDrawn="1"/>
        </p:nvSpPr>
        <p:spPr>
          <a:xfrm>
            <a:off x="0" y="5370704"/>
            <a:ext cx="1127838" cy="1487296"/>
          </a:xfrm>
          <a:custGeom>
            <a:avLst/>
            <a:gdLst/>
            <a:ahLst/>
            <a:cxnLst/>
            <a:rect l="l" t="t" r="r" b="b"/>
            <a:pathLst>
              <a:path w="48840" h="64413" extrusionOk="0">
                <a:moveTo>
                  <a:pt x="0" y="0"/>
                </a:moveTo>
                <a:lnTo>
                  <a:pt x="0" y="6489"/>
                </a:lnTo>
                <a:lnTo>
                  <a:pt x="42339" y="48828"/>
                </a:lnTo>
                <a:lnTo>
                  <a:pt x="26766" y="64413"/>
                </a:lnTo>
                <a:lnTo>
                  <a:pt x="33255" y="64413"/>
                </a:lnTo>
                <a:lnTo>
                  <a:pt x="48840" y="48828"/>
                </a:lnTo>
                <a:lnTo>
                  <a:pt x="0" y="0"/>
                </a:lnTo>
                <a:close/>
              </a:path>
            </a:pathLst>
          </a:custGeom>
          <a:solidFill>
            <a:srgbClr val="70AD4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3;p19"/>
          <p:cNvSpPr/>
          <p:nvPr userDrawn="1"/>
        </p:nvSpPr>
        <p:spPr>
          <a:xfrm rot="10800000" flipH="1">
            <a:off x="222688" y="5668028"/>
            <a:ext cx="682468" cy="681895"/>
          </a:xfrm>
          <a:custGeom>
            <a:avLst/>
            <a:gdLst/>
            <a:ahLst/>
            <a:cxnLst/>
            <a:rect l="l" t="t" r="r" b="b"/>
            <a:pathLst>
              <a:path w="14300" h="14288" extrusionOk="0">
                <a:moveTo>
                  <a:pt x="7156" y="2239"/>
                </a:moveTo>
                <a:lnTo>
                  <a:pt x="12061" y="7144"/>
                </a:lnTo>
                <a:lnTo>
                  <a:pt x="7156" y="12049"/>
                </a:lnTo>
                <a:lnTo>
                  <a:pt x="2250" y="7144"/>
                </a:lnTo>
                <a:lnTo>
                  <a:pt x="7156" y="2239"/>
                </a:lnTo>
                <a:close/>
                <a:moveTo>
                  <a:pt x="7156" y="0"/>
                </a:moveTo>
                <a:lnTo>
                  <a:pt x="0" y="7144"/>
                </a:lnTo>
                <a:lnTo>
                  <a:pt x="7156" y="14288"/>
                </a:lnTo>
                <a:lnTo>
                  <a:pt x="14300" y="7144"/>
                </a:lnTo>
                <a:lnTo>
                  <a:pt x="7156" y="0"/>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 Placeholder 2"/>
          <p:cNvSpPr>
            <a:spLocks noGrp="1"/>
          </p:cNvSpPr>
          <p:nvPr>
            <p:ph type="body" sz="half" idx="10"/>
          </p:nvPr>
        </p:nvSpPr>
        <p:spPr>
          <a:xfrm>
            <a:off x="624416" y="1484313"/>
            <a:ext cx="10957983"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2983" y="5715334"/>
            <a:ext cx="1094234" cy="954026"/>
          </a:xfrm>
          <a:prstGeom prst="rect">
            <a:avLst/>
          </a:prstGeom>
        </p:spPr>
      </p:pic>
    </p:spTree>
    <p:extLst>
      <p:ext uri="{BB962C8B-B14F-4D97-AF65-F5344CB8AC3E}">
        <p14:creationId xmlns:p14="http://schemas.microsoft.com/office/powerpoint/2010/main" val="3542367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2983" y="5715334"/>
            <a:ext cx="1094234" cy="954026"/>
          </a:xfrm>
          <a:prstGeom prst="rect">
            <a:avLst/>
          </a:prstGeom>
        </p:spPr>
      </p:pic>
      <p:sp>
        <p:nvSpPr>
          <p:cNvPr id="2" name="Title 1"/>
          <p:cNvSpPr>
            <a:spLocks noGrp="1"/>
          </p:cNvSpPr>
          <p:nvPr>
            <p:ph type="title"/>
          </p:nvPr>
        </p:nvSpPr>
        <p:spPr>
          <a:xfrm>
            <a:off x="609600" y="404664"/>
            <a:ext cx="10972800" cy="936774"/>
          </a:xfrm>
        </p:spPr>
        <p:txBody>
          <a:bodyPr/>
          <a:lstStyle/>
          <a:p>
            <a:r>
              <a:rPr lang="en-US"/>
              <a:t>Click to edit Master title style</a:t>
            </a:r>
            <a:endParaRPr lang="en-AU" dirty="0"/>
          </a:p>
        </p:txBody>
      </p:sp>
      <p:sp>
        <p:nvSpPr>
          <p:cNvPr id="3" name="Text Placeholder 2"/>
          <p:cNvSpPr>
            <a:spLocks noGrp="1"/>
          </p:cNvSpPr>
          <p:nvPr>
            <p:ph type="body" sz="half" idx="1"/>
          </p:nvPr>
        </p:nvSpPr>
        <p:spPr>
          <a:xfrm>
            <a:off x="624417" y="1484313"/>
            <a:ext cx="5384800"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12417" y="1484313"/>
            <a:ext cx="5384800"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TextBox 17"/>
          <p:cNvSpPr txBox="1"/>
          <p:nvPr userDrawn="1"/>
        </p:nvSpPr>
        <p:spPr>
          <a:xfrm>
            <a:off x="0" y="6525344"/>
            <a:ext cx="12192000" cy="215444"/>
          </a:xfrm>
          <a:prstGeom prst="rect">
            <a:avLst/>
          </a:prstGeom>
          <a:noFill/>
        </p:spPr>
        <p:txBody>
          <a:bodyPr wrap="square" rtlCol="0">
            <a:spAutoFit/>
          </a:bodyPr>
          <a:lstStyle/>
          <a:p>
            <a:pPr algn="ctr"/>
            <a:r>
              <a:rPr lang="en-AU" sz="800" i="1" kern="1200" dirty="0">
                <a:solidFill>
                  <a:schemeClr val="bg2"/>
                </a:solidFill>
                <a:effectLst/>
                <a:latin typeface="+mj-lt"/>
                <a:ea typeface="+mn-ea"/>
                <a:cs typeface="+mn-cs"/>
              </a:rPr>
              <a:t>The Archdiocese is committed to the safety, wellbeing and human dignity of children, young people and adults.</a:t>
            </a:r>
            <a:endParaRPr lang="en-AU" sz="800" kern="1200" dirty="0">
              <a:solidFill>
                <a:schemeClr val="bg2"/>
              </a:solidFill>
              <a:effectLst/>
              <a:latin typeface="+mj-lt"/>
              <a:ea typeface="+mn-ea"/>
              <a:cs typeface="+mn-cs"/>
            </a:endParaRPr>
          </a:p>
        </p:txBody>
      </p:sp>
      <p:sp>
        <p:nvSpPr>
          <p:cNvPr id="28" name="Google Shape;61;p8"/>
          <p:cNvSpPr/>
          <p:nvPr userDrawn="1"/>
        </p:nvSpPr>
        <p:spPr>
          <a:xfrm>
            <a:off x="319798" y="5731436"/>
            <a:ext cx="548334" cy="547873"/>
          </a:xfrm>
          <a:custGeom>
            <a:avLst/>
            <a:gdLst/>
            <a:ahLst/>
            <a:cxnLst/>
            <a:rect l="l" t="t" r="r" b="b"/>
            <a:pathLst>
              <a:path w="14300" h="14288" extrusionOk="0">
                <a:moveTo>
                  <a:pt x="7156" y="2239"/>
                </a:moveTo>
                <a:lnTo>
                  <a:pt x="12061" y="7144"/>
                </a:lnTo>
                <a:lnTo>
                  <a:pt x="7156" y="12049"/>
                </a:lnTo>
                <a:lnTo>
                  <a:pt x="2250" y="7144"/>
                </a:lnTo>
                <a:lnTo>
                  <a:pt x="7156" y="2239"/>
                </a:lnTo>
                <a:close/>
                <a:moveTo>
                  <a:pt x="7156" y="0"/>
                </a:moveTo>
                <a:lnTo>
                  <a:pt x="0" y="7144"/>
                </a:lnTo>
                <a:lnTo>
                  <a:pt x="7156" y="14288"/>
                </a:lnTo>
                <a:lnTo>
                  <a:pt x="14300" y="7144"/>
                </a:lnTo>
                <a:lnTo>
                  <a:pt x="7156" y="0"/>
                </a:lnTo>
                <a:close/>
              </a:path>
            </a:pathLst>
          </a:custGeom>
          <a:solidFill>
            <a:srgbClr val="70AD4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2;p8"/>
          <p:cNvSpPr/>
          <p:nvPr userDrawn="1"/>
        </p:nvSpPr>
        <p:spPr>
          <a:xfrm>
            <a:off x="1278913" y="5855007"/>
            <a:ext cx="815378" cy="815351"/>
          </a:xfrm>
          <a:custGeom>
            <a:avLst/>
            <a:gdLst/>
            <a:ahLst/>
            <a:cxnLst/>
            <a:rect l="l" t="t" r="r" b="b"/>
            <a:pathLst>
              <a:path w="10752" h="10752" extrusionOk="0">
                <a:moveTo>
                  <a:pt x="5370" y="1"/>
                </a:moveTo>
                <a:lnTo>
                  <a:pt x="0" y="5370"/>
                </a:lnTo>
                <a:lnTo>
                  <a:pt x="5370" y="10752"/>
                </a:lnTo>
                <a:lnTo>
                  <a:pt x="10752" y="5370"/>
                </a:lnTo>
                <a:lnTo>
                  <a:pt x="5370" y="1"/>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3;p8"/>
          <p:cNvSpPr/>
          <p:nvPr userDrawn="1"/>
        </p:nvSpPr>
        <p:spPr>
          <a:xfrm>
            <a:off x="11195490" y="211032"/>
            <a:ext cx="406149" cy="406149"/>
          </a:xfrm>
          <a:custGeom>
            <a:avLst/>
            <a:gdLst/>
            <a:ahLst/>
            <a:cxnLst/>
            <a:rect l="l" t="t" r="r" b="b"/>
            <a:pathLst>
              <a:path w="6656" h="6656" extrusionOk="0">
                <a:moveTo>
                  <a:pt x="3322" y="0"/>
                </a:moveTo>
                <a:lnTo>
                  <a:pt x="0" y="3322"/>
                </a:lnTo>
                <a:lnTo>
                  <a:pt x="3322" y="6656"/>
                </a:lnTo>
                <a:lnTo>
                  <a:pt x="6656" y="3322"/>
                </a:lnTo>
                <a:lnTo>
                  <a:pt x="3322" y="0"/>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4;p8"/>
          <p:cNvSpPr/>
          <p:nvPr userDrawn="1"/>
        </p:nvSpPr>
        <p:spPr>
          <a:xfrm>
            <a:off x="0" y="4429147"/>
            <a:ext cx="1841879" cy="2428853"/>
          </a:xfrm>
          <a:custGeom>
            <a:avLst/>
            <a:gdLst/>
            <a:ahLst/>
            <a:cxnLst/>
            <a:rect l="l" t="t" r="r" b="b"/>
            <a:pathLst>
              <a:path w="48840" h="64413" extrusionOk="0">
                <a:moveTo>
                  <a:pt x="0" y="0"/>
                </a:moveTo>
                <a:lnTo>
                  <a:pt x="0" y="6489"/>
                </a:lnTo>
                <a:lnTo>
                  <a:pt x="42339" y="48828"/>
                </a:lnTo>
                <a:lnTo>
                  <a:pt x="26766" y="64413"/>
                </a:lnTo>
                <a:lnTo>
                  <a:pt x="33255" y="64413"/>
                </a:lnTo>
                <a:lnTo>
                  <a:pt x="48840" y="48828"/>
                </a:lnTo>
                <a:lnTo>
                  <a:pt x="0" y="0"/>
                </a:lnTo>
                <a:close/>
              </a:path>
            </a:pathLst>
          </a:custGeom>
          <a:solidFill>
            <a:srgbClr val="70AD4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7708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658" y="600234"/>
            <a:ext cx="1094234" cy="954026"/>
          </a:xfrm>
          <a:prstGeom prst="rect">
            <a:avLst/>
          </a:prstGeom>
        </p:spPr>
      </p:pic>
      <p:sp>
        <p:nvSpPr>
          <p:cNvPr id="3" name="Google Shape;24;p3"/>
          <p:cNvSpPr/>
          <p:nvPr userDrawn="1"/>
        </p:nvSpPr>
        <p:spPr>
          <a:xfrm>
            <a:off x="8785800" y="-8646"/>
            <a:ext cx="5401847" cy="6866646"/>
          </a:xfrm>
          <a:custGeom>
            <a:avLst/>
            <a:gdLst/>
            <a:ahLst/>
            <a:cxnLst/>
            <a:rect l="l" t="t" r="r" b="b"/>
            <a:pathLst>
              <a:path w="126565" h="160735" extrusionOk="0">
                <a:moveTo>
                  <a:pt x="83940" y="0"/>
                </a:moveTo>
                <a:lnTo>
                  <a:pt x="1" y="83951"/>
                </a:lnTo>
                <a:lnTo>
                  <a:pt x="76784" y="160734"/>
                </a:lnTo>
                <a:lnTo>
                  <a:pt x="126564" y="160734"/>
                </a:lnTo>
                <a:lnTo>
                  <a:pt x="126564" y="157174"/>
                </a:lnTo>
                <a:lnTo>
                  <a:pt x="126564" y="10728"/>
                </a:lnTo>
                <a:lnTo>
                  <a:pt x="126564" y="0"/>
                </a:lnTo>
                <a:close/>
              </a:path>
            </a:pathLst>
          </a:custGeom>
          <a:solidFill>
            <a:srgbClr val="70AD4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5;p3"/>
          <p:cNvSpPr/>
          <p:nvPr userDrawn="1"/>
        </p:nvSpPr>
        <p:spPr>
          <a:xfrm>
            <a:off x="10050597" y="-8646"/>
            <a:ext cx="4137013" cy="6866646"/>
          </a:xfrm>
          <a:custGeom>
            <a:avLst/>
            <a:gdLst/>
            <a:ahLst/>
            <a:cxnLst/>
            <a:rect l="l" t="t" r="r" b="b"/>
            <a:pathLst>
              <a:path w="96930" h="160735" extrusionOk="0">
                <a:moveTo>
                  <a:pt x="83951" y="0"/>
                </a:moveTo>
                <a:lnTo>
                  <a:pt x="0" y="83951"/>
                </a:lnTo>
                <a:lnTo>
                  <a:pt x="76796" y="160734"/>
                </a:lnTo>
                <a:lnTo>
                  <a:pt x="96929" y="160734"/>
                </a:lnTo>
                <a:lnTo>
                  <a:pt x="96929" y="0"/>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p3"/>
          <p:cNvSpPr/>
          <p:nvPr userDrawn="1"/>
        </p:nvSpPr>
        <p:spPr>
          <a:xfrm>
            <a:off x="8155797" y="-8646"/>
            <a:ext cx="3942391" cy="6866646"/>
          </a:xfrm>
          <a:custGeom>
            <a:avLst/>
            <a:gdLst/>
            <a:ahLst/>
            <a:cxnLst/>
            <a:rect l="l" t="t" r="r" b="b"/>
            <a:pathLst>
              <a:path w="92370" h="160735" extrusionOk="0">
                <a:moveTo>
                  <a:pt x="83952" y="0"/>
                </a:moveTo>
                <a:lnTo>
                  <a:pt x="1" y="83951"/>
                </a:lnTo>
                <a:lnTo>
                  <a:pt x="76796" y="160734"/>
                </a:lnTo>
                <a:lnTo>
                  <a:pt x="85214" y="160734"/>
                </a:lnTo>
                <a:lnTo>
                  <a:pt x="8430" y="83951"/>
                </a:lnTo>
                <a:lnTo>
                  <a:pt x="92369" y="0"/>
                </a:lnTo>
                <a:close/>
              </a:path>
            </a:pathLst>
          </a:custGeom>
          <a:solidFill>
            <a:srgbClr val="70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p3"/>
          <p:cNvSpPr/>
          <p:nvPr userDrawn="1"/>
        </p:nvSpPr>
        <p:spPr>
          <a:xfrm>
            <a:off x="12437854" y="1900961"/>
            <a:ext cx="1749684" cy="3501484"/>
          </a:xfrm>
          <a:custGeom>
            <a:avLst/>
            <a:gdLst/>
            <a:ahLst/>
            <a:cxnLst/>
            <a:rect l="l" t="t" r="r" b="b"/>
            <a:pathLst>
              <a:path w="40995" h="81963" extrusionOk="0">
                <a:moveTo>
                  <a:pt x="40994" y="1"/>
                </a:moveTo>
                <a:lnTo>
                  <a:pt x="1" y="40982"/>
                </a:lnTo>
                <a:lnTo>
                  <a:pt x="40994" y="81963"/>
                </a:lnTo>
                <a:lnTo>
                  <a:pt x="40994" y="72676"/>
                </a:lnTo>
                <a:lnTo>
                  <a:pt x="9288" y="40982"/>
                </a:lnTo>
                <a:lnTo>
                  <a:pt x="40994" y="9287"/>
                </a:lnTo>
                <a:lnTo>
                  <a:pt x="409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itle 1"/>
          <p:cNvSpPr>
            <a:spLocks noGrp="1"/>
          </p:cNvSpPr>
          <p:nvPr>
            <p:ph type="ctrTitle" hasCustomPrompt="1"/>
          </p:nvPr>
        </p:nvSpPr>
        <p:spPr>
          <a:xfrm>
            <a:off x="914400" y="2274442"/>
            <a:ext cx="4821560" cy="1226566"/>
          </a:xfrm>
          <a:solidFill>
            <a:schemeClr val="bg1"/>
          </a:solidFill>
        </p:spPr>
        <p:txBody>
          <a:bodyPr anchor="t"/>
          <a:lstStyle>
            <a:lvl1pPr algn="l">
              <a:defRPr baseline="0">
                <a:solidFill>
                  <a:srgbClr val="70AD46"/>
                </a:solidFill>
              </a:defRPr>
            </a:lvl1pPr>
          </a:lstStyle>
          <a:p>
            <a:r>
              <a:rPr lang="en-US" dirty="0"/>
              <a:t>For more information or enquiries</a:t>
            </a:r>
            <a:endParaRPr lang="en-AU" dirty="0"/>
          </a:p>
        </p:txBody>
      </p:sp>
      <p:sp>
        <p:nvSpPr>
          <p:cNvPr id="11" name="Subtitle 2"/>
          <p:cNvSpPr txBox="1">
            <a:spLocks/>
          </p:cNvSpPr>
          <p:nvPr userDrawn="1"/>
        </p:nvSpPr>
        <p:spPr bwMode="auto">
          <a:xfrm>
            <a:off x="914400" y="3548608"/>
            <a:ext cx="827787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4B72B8"/>
              </a:buClr>
              <a:buFont typeface="Wingdings" panose="05000000000000000000" pitchFamily="2" charset="2"/>
              <a:buNone/>
              <a:defRPr sz="2400" baseline="0">
                <a:solidFill>
                  <a:schemeClr val="bg1"/>
                </a:solidFill>
                <a:latin typeface="+mj-lt"/>
                <a:ea typeface="+mn-ea"/>
                <a:cs typeface="+mn-cs"/>
              </a:defRPr>
            </a:lvl1pPr>
            <a:lvl2pPr marL="457200" indent="0" algn="ctr" rtl="0" eaLnBrk="1" fontAlgn="base" hangingPunct="1">
              <a:spcBef>
                <a:spcPct val="20000"/>
              </a:spcBef>
              <a:spcAft>
                <a:spcPct val="0"/>
              </a:spcAft>
              <a:buClr>
                <a:srgbClr val="4B72B8"/>
              </a:buClr>
              <a:buFont typeface="Wingdings" panose="05000000000000000000" pitchFamily="2" charset="2"/>
              <a:buNone/>
              <a:defRPr sz="2000">
                <a:solidFill>
                  <a:schemeClr val="bg2">
                    <a:lumMod val="50000"/>
                  </a:schemeClr>
                </a:solidFill>
                <a:latin typeface="+mj-lt"/>
              </a:defRPr>
            </a:lvl2pPr>
            <a:lvl3pPr marL="914400" indent="0" algn="ctr" rtl="0" eaLnBrk="1" fontAlgn="base" hangingPunct="1">
              <a:spcBef>
                <a:spcPct val="20000"/>
              </a:spcBef>
              <a:spcAft>
                <a:spcPct val="0"/>
              </a:spcAft>
              <a:buClr>
                <a:srgbClr val="4B72B8"/>
              </a:buClr>
              <a:buSzPct val="80000"/>
              <a:buFont typeface="Wingdings" panose="05000000000000000000" pitchFamily="2" charset="2"/>
              <a:buNone/>
              <a:defRPr>
                <a:solidFill>
                  <a:schemeClr val="bg2">
                    <a:lumMod val="50000"/>
                  </a:schemeClr>
                </a:solidFill>
                <a:latin typeface="+mj-lt"/>
              </a:defRPr>
            </a:lvl3pPr>
            <a:lvl4pPr marL="1371600" indent="0" algn="ctr" rtl="0" eaLnBrk="1" fontAlgn="base" hangingPunct="1">
              <a:spcBef>
                <a:spcPct val="20000"/>
              </a:spcBef>
              <a:spcAft>
                <a:spcPct val="0"/>
              </a:spcAft>
              <a:buClr>
                <a:srgbClr val="4B72B8"/>
              </a:buClr>
              <a:buSzPct val="60000"/>
              <a:buFont typeface="Wingdings" panose="05000000000000000000" pitchFamily="2" charset="2"/>
              <a:buNone/>
              <a:defRPr sz="1600">
                <a:solidFill>
                  <a:schemeClr val="bg2">
                    <a:lumMod val="50000"/>
                  </a:schemeClr>
                </a:solidFill>
                <a:latin typeface="+mj-lt"/>
              </a:defRPr>
            </a:lvl4pPr>
            <a:lvl5pPr marL="1828800" indent="0" algn="ctr" rtl="0" eaLnBrk="1" fontAlgn="base" hangingPunct="1">
              <a:spcBef>
                <a:spcPct val="20000"/>
              </a:spcBef>
              <a:spcAft>
                <a:spcPct val="0"/>
              </a:spcAft>
              <a:buClr>
                <a:srgbClr val="4B72B8"/>
              </a:buClr>
              <a:buSzPct val="80000"/>
              <a:buFont typeface="Wingdings" panose="05000000000000000000" pitchFamily="2" charset="2"/>
              <a:buNone/>
              <a:defRPr sz="1600">
                <a:solidFill>
                  <a:schemeClr val="bg2">
                    <a:lumMod val="50000"/>
                  </a:schemeClr>
                </a:solidFill>
                <a:latin typeface="+mj-lt"/>
              </a:defRPr>
            </a:lvl5pPr>
            <a:lvl6pPr marL="2286000" indent="0" algn="ctr" rtl="0" eaLnBrk="1" fontAlgn="base" hangingPunct="1">
              <a:spcBef>
                <a:spcPct val="20000"/>
              </a:spcBef>
              <a:spcAft>
                <a:spcPct val="0"/>
              </a:spcAft>
              <a:buClr>
                <a:srgbClr val="006600"/>
              </a:buClr>
              <a:buSzPct val="80000"/>
              <a:buFont typeface="Arial" charset="0"/>
              <a:buNone/>
              <a:defRPr sz="1600">
                <a:solidFill>
                  <a:schemeClr val="tx1"/>
                </a:solidFill>
                <a:latin typeface="+mn-lt"/>
              </a:defRPr>
            </a:lvl6pPr>
            <a:lvl7pPr marL="2743200" indent="0" algn="ctr" rtl="0" eaLnBrk="1" fontAlgn="base" hangingPunct="1">
              <a:spcBef>
                <a:spcPct val="20000"/>
              </a:spcBef>
              <a:spcAft>
                <a:spcPct val="0"/>
              </a:spcAft>
              <a:buClr>
                <a:srgbClr val="006600"/>
              </a:buClr>
              <a:buSzPct val="80000"/>
              <a:buFont typeface="Arial" charset="0"/>
              <a:buNone/>
              <a:defRPr sz="1600">
                <a:solidFill>
                  <a:schemeClr val="tx1"/>
                </a:solidFill>
                <a:latin typeface="+mn-lt"/>
              </a:defRPr>
            </a:lvl7pPr>
            <a:lvl8pPr marL="3200400" indent="0" algn="ctr" rtl="0" eaLnBrk="1" fontAlgn="base" hangingPunct="1">
              <a:spcBef>
                <a:spcPct val="20000"/>
              </a:spcBef>
              <a:spcAft>
                <a:spcPct val="0"/>
              </a:spcAft>
              <a:buClr>
                <a:srgbClr val="006600"/>
              </a:buClr>
              <a:buSzPct val="80000"/>
              <a:buFont typeface="Arial" charset="0"/>
              <a:buNone/>
              <a:defRPr sz="1600">
                <a:solidFill>
                  <a:schemeClr val="tx1"/>
                </a:solidFill>
                <a:latin typeface="+mn-lt"/>
              </a:defRPr>
            </a:lvl8pPr>
            <a:lvl9pPr marL="3657600" indent="0" algn="ctr" rtl="0" eaLnBrk="1" fontAlgn="base" hangingPunct="1">
              <a:spcBef>
                <a:spcPct val="20000"/>
              </a:spcBef>
              <a:spcAft>
                <a:spcPct val="0"/>
              </a:spcAft>
              <a:buClr>
                <a:srgbClr val="006600"/>
              </a:buClr>
              <a:buSzPct val="80000"/>
              <a:buFont typeface="Arial" charset="0"/>
              <a:buNone/>
              <a:defRPr sz="1600">
                <a:solidFill>
                  <a:schemeClr val="tx1"/>
                </a:solidFill>
                <a:latin typeface="+mn-lt"/>
              </a:defRPr>
            </a:lvl9pPr>
          </a:lstStyle>
          <a:p>
            <a:r>
              <a:rPr lang="en-US" kern="0" dirty="0">
                <a:solidFill>
                  <a:schemeClr val="bg2">
                    <a:lumMod val="50000"/>
                  </a:schemeClr>
                </a:solidFill>
              </a:rPr>
              <a:t>Safeguarding Unit</a:t>
            </a:r>
            <a:br>
              <a:rPr lang="en-US" kern="0" dirty="0">
                <a:solidFill>
                  <a:schemeClr val="bg2">
                    <a:lumMod val="50000"/>
                  </a:schemeClr>
                </a:solidFill>
              </a:rPr>
            </a:br>
            <a:r>
              <a:rPr lang="en-US" kern="0" dirty="0">
                <a:solidFill>
                  <a:schemeClr val="bg2">
                    <a:lumMod val="50000"/>
                  </a:schemeClr>
                </a:solidFill>
              </a:rPr>
              <a:t>T:</a:t>
            </a:r>
            <a:r>
              <a:rPr lang="en-US" kern="0" baseline="0" dirty="0">
                <a:solidFill>
                  <a:schemeClr val="bg2">
                    <a:lumMod val="50000"/>
                  </a:schemeClr>
                </a:solidFill>
              </a:rPr>
              <a:t> 9926 5621 | E: </a:t>
            </a:r>
            <a:r>
              <a:rPr lang="en-US" kern="0" baseline="0" dirty="0">
                <a:solidFill>
                  <a:srgbClr val="70AD46"/>
                </a:solidFill>
                <a:hlinkClick r:id="rId3"/>
              </a:rPr>
              <a:t>safeguardingunit@cam.org.au</a:t>
            </a:r>
            <a:r>
              <a:rPr lang="en-US" kern="0" baseline="0" dirty="0">
                <a:solidFill>
                  <a:schemeClr val="bg2">
                    <a:lumMod val="50000"/>
                  </a:schemeClr>
                </a:solidFill>
              </a:rPr>
              <a:t/>
            </a:r>
            <a:br>
              <a:rPr lang="en-US" kern="0" baseline="0" dirty="0">
                <a:solidFill>
                  <a:schemeClr val="bg2">
                    <a:lumMod val="50000"/>
                  </a:schemeClr>
                </a:solidFill>
              </a:rPr>
            </a:br>
            <a:r>
              <a:rPr lang="en-US" kern="0" baseline="0" dirty="0">
                <a:solidFill>
                  <a:schemeClr val="bg2">
                    <a:lumMod val="50000"/>
                  </a:schemeClr>
                </a:solidFill>
              </a:rPr>
              <a:t>W: </a:t>
            </a:r>
            <a:r>
              <a:rPr lang="en-US" kern="0" baseline="0" dirty="0">
                <a:solidFill>
                  <a:schemeClr val="bg2">
                    <a:lumMod val="50000"/>
                  </a:schemeClr>
                </a:solidFill>
                <a:hlinkClick r:id="rId4"/>
              </a:rPr>
              <a:t>melbournecatholic.org/safeguarding</a:t>
            </a:r>
            <a:endParaRPr lang="en-US" kern="0" baseline="0" dirty="0">
              <a:solidFill>
                <a:schemeClr val="bg2">
                  <a:lumMod val="50000"/>
                </a:schemeClr>
              </a:solidFill>
            </a:endParaRPr>
          </a:p>
          <a:p>
            <a:endParaRPr lang="en-AU" kern="0" dirty="0">
              <a:solidFill>
                <a:schemeClr val="bg2">
                  <a:lumMod val="50000"/>
                </a:schemeClr>
              </a:solidFill>
            </a:endParaRPr>
          </a:p>
        </p:txBody>
      </p:sp>
      <p:sp>
        <p:nvSpPr>
          <p:cNvPr id="12" name="TextBox 11"/>
          <p:cNvSpPr txBox="1"/>
          <p:nvPr userDrawn="1"/>
        </p:nvSpPr>
        <p:spPr>
          <a:xfrm>
            <a:off x="911424" y="6525344"/>
            <a:ext cx="12192000" cy="215444"/>
          </a:xfrm>
          <a:prstGeom prst="rect">
            <a:avLst/>
          </a:prstGeom>
          <a:noFill/>
        </p:spPr>
        <p:txBody>
          <a:bodyPr wrap="square" rtlCol="0">
            <a:spAutoFit/>
          </a:bodyPr>
          <a:lstStyle/>
          <a:p>
            <a:pPr algn="l"/>
            <a:r>
              <a:rPr lang="en-AU" sz="800" i="1" kern="1200" dirty="0">
                <a:solidFill>
                  <a:schemeClr val="bg2">
                    <a:lumMod val="50000"/>
                  </a:schemeClr>
                </a:solidFill>
                <a:effectLst/>
                <a:latin typeface="+mj-lt"/>
                <a:ea typeface="+mn-ea"/>
                <a:cs typeface="+mn-cs"/>
              </a:rPr>
              <a:t>The Archdiocese is committed to the safety, wellbeing and human dignity of children, young people and adults.</a:t>
            </a:r>
            <a:endParaRPr lang="en-AU" sz="800" kern="1200" dirty="0">
              <a:solidFill>
                <a:schemeClr val="bg2">
                  <a:lumMod val="50000"/>
                </a:schemeClr>
              </a:solidFill>
              <a:effectLst/>
              <a:latin typeface="+mj-lt"/>
              <a:ea typeface="+mn-ea"/>
              <a:cs typeface="+mn-cs"/>
            </a:endParaRPr>
          </a:p>
        </p:txBody>
      </p:sp>
    </p:spTree>
    <p:extLst>
      <p:ext uri="{BB962C8B-B14F-4D97-AF65-F5344CB8AC3E}">
        <p14:creationId xmlns:p14="http://schemas.microsoft.com/office/powerpoint/2010/main" val="3742520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404664"/>
            <a:ext cx="10972800" cy="93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AU" altLang="en-US" dirty="0"/>
          </a:p>
        </p:txBody>
      </p:sp>
      <p:sp>
        <p:nvSpPr>
          <p:cNvPr id="1027" name="Rectangle 3"/>
          <p:cNvSpPr>
            <a:spLocks noGrp="1" noChangeArrowheads="1"/>
          </p:cNvSpPr>
          <p:nvPr>
            <p:ph type="body" idx="1"/>
          </p:nvPr>
        </p:nvSpPr>
        <p:spPr bwMode="auto">
          <a:xfrm>
            <a:off x="624417" y="1484313"/>
            <a:ext cx="109728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AU" altLang="en-US" dirty="0"/>
          </a:p>
        </p:txBody>
      </p:sp>
    </p:spTree>
  </p:cSld>
  <p:clrMap bg1="lt1" tx1="dk1" bg2="lt2" tx2="dk2" accent1="accent1" accent2="accent2" accent3="accent3" accent4="accent4" accent5="accent5" accent6="accent6" hlink="hlink" folHlink="folHlink"/>
  <p:sldLayoutIdLst>
    <p:sldLayoutId id="2147483662" r:id="rId1"/>
    <p:sldLayoutId id="2147483649" r:id="rId2"/>
    <p:sldLayoutId id="2147483651" r:id="rId3"/>
    <p:sldLayoutId id="2147483654" r:id="rId4"/>
    <p:sldLayoutId id="2147483650" r:id="rId5"/>
    <p:sldLayoutId id="2147483660" r:id="rId6"/>
    <p:sldLayoutId id="2147483663" r:id="rId7"/>
  </p:sldLayoutIdLst>
  <p:txStyles>
    <p:titleStyle>
      <a:lvl1pPr algn="l" rtl="0" eaLnBrk="1" fontAlgn="base" hangingPunct="1">
        <a:spcBef>
          <a:spcPct val="0"/>
        </a:spcBef>
        <a:spcAft>
          <a:spcPct val="0"/>
        </a:spcAft>
        <a:defRPr sz="3000" b="1">
          <a:solidFill>
            <a:srgbClr val="70AD46"/>
          </a:solidFill>
          <a:latin typeface="+mj-lt"/>
          <a:ea typeface="+mj-ea"/>
          <a:cs typeface="+mj-cs"/>
        </a:defRPr>
      </a:lvl1pPr>
      <a:lvl2pPr algn="l" rtl="0" eaLnBrk="1" fontAlgn="base" hangingPunct="1">
        <a:spcBef>
          <a:spcPct val="0"/>
        </a:spcBef>
        <a:spcAft>
          <a:spcPct val="0"/>
        </a:spcAft>
        <a:defRPr sz="3000">
          <a:solidFill>
            <a:srgbClr val="006600"/>
          </a:solidFill>
          <a:latin typeface="Verdana" pitchFamily="34" charset="0"/>
        </a:defRPr>
      </a:lvl2pPr>
      <a:lvl3pPr algn="l" rtl="0" eaLnBrk="1" fontAlgn="base" hangingPunct="1">
        <a:spcBef>
          <a:spcPct val="0"/>
        </a:spcBef>
        <a:spcAft>
          <a:spcPct val="0"/>
        </a:spcAft>
        <a:defRPr sz="3000">
          <a:solidFill>
            <a:srgbClr val="006600"/>
          </a:solidFill>
          <a:latin typeface="Verdana" pitchFamily="34" charset="0"/>
        </a:defRPr>
      </a:lvl3pPr>
      <a:lvl4pPr algn="l" rtl="0" eaLnBrk="1" fontAlgn="base" hangingPunct="1">
        <a:spcBef>
          <a:spcPct val="0"/>
        </a:spcBef>
        <a:spcAft>
          <a:spcPct val="0"/>
        </a:spcAft>
        <a:defRPr sz="3000">
          <a:solidFill>
            <a:srgbClr val="006600"/>
          </a:solidFill>
          <a:latin typeface="Verdana" pitchFamily="34" charset="0"/>
        </a:defRPr>
      </a:lvl4pPr>
      <a:lvl5pPr algn="l" rtl="0" eaLnBrk="1" fontAlgn="base" hangingPunct="1">
        <a:spcBef>
          <a:spcPct val="0"/>
        </a:spcBef>
        <a:spcAft>
          <a:spcPct val="0"/>
        </a:spcAft>
        <a:defRPr sz="3000">
          <a:solidFill>
            <a:srgbClr val="006600"/>
          </a:solidFill>
          <a:latin typeface="Verdana" pitchFamily="34" charset="0"/>
        </a:defRPr>
      </a:lvl5pPr>
      <a:lvl6pPr marL="457200" algn="l" rtl="0" eaLnBrk="1" fontAlgn="base" hangingPunct="1">
        <a:spcBef>
          <a:spcPct val="0"/>
        </a:spcBef>
        <a:spcAft>
          <a:spcPct val="0"/>
        </a:spcAft>
        <a:defRPr sz="3000">
          <a:solidFill>
            <a:srgbClr val="006600"/>
          </a:solidFill>
          <a:latin typeface="Verdana" pitchFamily="34" charset="0"/>
        </a:defRPr>
      </a:lvl6pPr>
      <a:lvl7pPr marL="914400" algn="l" rtl="0" eaLnBrk="1" fontAlgn="base" hangingPunct="1">
        <a:spcBef>
          <a:spcPct val="0"/>
        </a:spcBef>
        <a:spcAft>
          <a:spcPct val="0"/>
        </a:spcAft>
        <a:defRPr sz="3000">
          <a:solidFill>
            <a:srgbClr val="006600"/>
          </a:solidFill>
          <a:latin typeface="Verdana" pitchFamily="34" charset="0"/>
        </a:defRPr>
      </a:lvl7pPr>
      <a:lvl8pPr marL="1371600" algn="l" rtl="0" eaLnBrk="1" fontAlgn="base" hangingPunct="1">
        <a:spcBef>
          <a:spcPct val="0"/>
        </a:spcBef>
        <a:spcAft>
          <a:spcPct val="0"/>
        </a:spcAft>
        <a:defRPr sz="3000">
          <a:solidFill>
            <a:srgbClr val="006600"/>
          </a:solidFill>
          <a:latin typeface="Verdana" pitchFamily="34" charset="0"/>
        </a:defRPr>
      </a:lvl8pPr>
      <a:lvl9pPr marL="1828800" algn="l" rtl="0" eaLnBrk="1" fontAlgn="base" hangingPunct="1">
        <a:spcBef>
          <a:spcPct val="0"/>
        </a:spcBef>
        <a:spcAft>
          <a:spcPct val="0"/>
        </a:spcAft>
        <a:defRPr sz="3000">
          <a:solidFill>
            <a:srgbClr val="006600"/>
          </a:solidFill>
          <a:latin typeface="Verdana" pitchFamily="34" charset="0"/>
        </a:defRPr>
      </a:lvl9pPr>
    </p:titleStyle>
    <p:bodyStyle>
      <a:lvl1pPr marL="342900" indent="-342900" algn="l" rtl="0" eaLnBrk="1" fontAlgn="base" hangingPunct="1">
        <a:spcBef>
          <a:spcPct val="20000"/>
        </a:spcBef>
        <a:spcAft>
          <a:spcPct val="0"/>
        </a:spcAft>
        <a:buClr>
          <a:srgbClr val="70AD46"/>
        </a:buClr>
        <a:buFont typeface="Wingdings" panose="05000000000000000000" pitchFamily="2" charset="2"/>
        <a:buChar char="§"/>
        <a:defRPr sz="2400">
          <a:solidFill>
            <a:schemeClr val="bg2">
              <a:lumMod val="50000"/>
            </a:schemeClr>
          </a:solidFill>
          <a:latin typeface="+mj-lt"/>
          <a:ea typeface="+mn-ea"/>
          <a:cs typeface="+mn-cs"/>
        </a:defRPr>
      </a:lvl1pPr>
      <a:lvl2pPr marL="742950" indent="-285750" algn="l" rtl="0" eaLnBrk="1" fontAlgn="base" hangingPunct="1">
        <a:spcBef>
          <a:spcPct val="20000"/>
        </a:spcBef>
        <a:spcAft>
          <a:spcPct val="0"/>
        </a:spcAft>
        <a:buClr>
          <a:srgbClr val="70AD46"/>
        </a:buClr>
        <a:buFont typeface="Wingdings" panose="05000000000000000000" pitchFamily="2" charset="2"/>
        <a:buChar char="§"/>
        <a:defRPr sz="2000">
          <a:solidFill>
            <a:schemeClr val="bg2">
              <a:lumMod val="50000"/>
            </a:schemeClr>
          </a:solidFill>
          <a:latin typeface="+mj-lt"/>
        </a:defRPr>
      </a:lvl2pPr>
      <a:lvl3pPr marL="1143000" indent="-228600" algn="l" rtl="0" eaLnBrk="1" fontAlgn="base" hangingPunct="1">
        <a:spcBef>
          <a:spcPct val="20000"/>
        </a:spcBef>
        <a:spcAft>
          <a:spcPct val="0"/>
        </a:spcAft>
        <a:buClr>
          <a:srgbClr val="70AD46"/>
        </a:buClr>
        <a:buSzPct val="80000"/>
        <a:buFont typeface="Wingdings" panose="05000000000000000000" pitchFamily="2" charset="2"/>
        <a:buChar char="§"/>
        <a:defRPr>
          <a:solidFill>
            <a:schemeClr val="bg2">
              <a:lumMod val="50000"/>
            </a:schemeClr>
          </a:solidFill>
          <a:latin typeface="+mj-lt"/>
        </a:defRPr>
      </a:lvl3pPr>
      <a:lvl4pPr marL="1600200" indent="-228600" algn="l" rtl="0" eaLnBrk="1" fontAlgn="base" hangingPunct="1">
        <a:spcBef>
          <a:spcPct val="20000"/>
        </a:spcBef>
        <a:spcAft>
          <a:spcPct val="0"/>
        </a:spcAft>
        <a:buClr>
          <a:srgbClr val="70AD46"/>
        </a:buClr>
        <a:buSzPct val="60000"/>
        <a:buFont typeface="Wingdings" panose="05000000000000000000" pitchFamily="2" charset="2"/>
        <a:buChar char="§"/>
        <a:defRPr sz="1600">
          <a:solidFill>
            <a:schemeClr val="bg2">
              <a:lumMod val="50000"/>
            </a:schemeClr>
          </a:solidFill>
          <a:latin typeface="+mj-lt"/>
        </a:defRPr>
      </a:lvl4pPr>
      <a:lvl5pPr marL="2057400" indent="-228600" algn="l" rtl="0" eaLnBrk="1" fontAlgn="base" hangingPunct="1">
        <a:spcBef>
          <a:spcPct val="20000"/>
        </a:spcBef>
        <a:spcAft>
          <a:spcPct val="0"/>
        </a:spcAft>
        <a:buClr>
          <a:srgbClr val="70AD46"/>
        </a:buClr>
        <a:buSzPct val="80000"/>
        <a:buFont typeface="Wingdings" panose="05000000000000000000" pitchFamily="2" charset="2"/>
        <a:buChar char="§"/>
        <a:defRPr sz="1600">
          <a:solidFill>
            <a:schemeClr val="bg2">
              <a:lumMod val="50000"/>
            </a:schemeClr>
          </a:solidFill>
          <a:latin typeface="+mj-lt"/>
        </a:defRPr>
      </a:lvl5pPr>
      <a:lvl6pPr marL="25146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6pPr>
      <a:lvl7pPr marL="29718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7pPr>
      <a:lvl8pPr marL="34290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8pPr>
      <a:lvl9pPr marL="38862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6.w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oleObject" Target="file:///\\camfile01\data\PSU%20-%20Safeguarding\Child%20Safety%20Policy%20Project\Child%20Safety%20Policy%20&amp;%20Information%20Sheets\Policy%20&amp;%20Information%20Sheets\6.%20Safe%20personnel\Safeguarding-Children-and-Young-People-Code-of-Conduct%20and%20Declaration%20Nov%202021.docx" TargetMode="External"/><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xml"/><Relationship Id="rId1" Type="http://schemas.openxmlformats.org/officeDocument/2006/relationships/vmlDrawing" Target="../drawings/vmlDrawing5.v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3" Type="http://schemas.openxmlformats.org/officeDocument/2006/relationships/hyperlink" Target="https://melbournecatholic.org/safeguarding/safeguarding-training-and-upcoming-events/safeguarding-e-learning-videos" TargetMode="External"/><Relationship Id="rId2" Type="http://schemas.openxmlformats.org/officeDocument/2006/relationships/hyperlink" Target="https://melbournecatholic.org/safeguarding/safeguarding-training-and-upcoming-events/safeguarding-e-learning-videos/" TargetMode="Externa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melbournecatholic.org/safeguarding"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38Vytng9HAA"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Induction </a:t>
            </a:r>
            <a:br>
              <a:rPr lang="en-US" sz="4000" dirty="0"/>
            </a:br>
            <a:r>
              <a:rPr lang="en-US" sz="4000" dirty="0"/>
              <a:t>Session </a:t>
            </a:r>
            <a:endParaRPr lang="en-AU" sz="4000" dirty="0"/>
          </a:p>
        </p:txBody>
      </p:sp>
      <p:sp>
        <p:nvSpPr>
          <p:cNvPr id="3" name="Subtitle 2"/>
          <p:cNvSpPr>
            <a:spLocks noGrp="1"/>
          </p:cNvSpPr>
          <p:nvPr>
            <p:ph type="subTitle" idx="1"/>
          </p:nvPr>
        </p:nvSpPr>
        <p:spPr>
          <a:xfrm>
            <a:off x="914400" y="3717032"/>
            <a:ext cx="4821560" cy="1752600"/>
          </a:xfrm>
        </p:spPr>
        <p:txBody>
          <a:bodyPr/>
          <a:lstStyle/>
          <a:p>
            <a:endParaRPr lang="en-AU" dirty="0"/>
          </a:p>
        </p:txBody>
      </p:sp>
    </p:spTree>
    <p:extLst>
      <p:ext uri="{BB962C8B-B14F-4D97-AF65-F5344CB8AC3E}">
        <p14:creationId xmlns:p14="http://schemas.microsoft.com/office/powerpoint/2010/main" val="3721957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09600" y="404664"/>
            <a:ext cx="10972800" cy="936774"/>
          </a:xfrm>
        </p:spPr>
        <p:txBody>
          <a:bodyPr/>
          <a:lstStyle/>
          <a:p>
            <a:r>
              <a:rPr lang="en-US" dirty="0"/>
              <a:t>Why Is Safeguarding Important?</a:t>
            </a:r>
            <a:endParaRPr lang="en-AU" dirty="0"/>
          </a:p>
        </p:txBody>
      </p:sp>
      <p:sp>
        <p:nvSpPr>
          <p:cNvPr id="9" name="Text Placeholder 2"/>
          <p:cNvSpPr>
            <a:spLocks noGrp="1"/>
          </p:cNvSpPr>
          <p:nvPr>
            <p:ph type="body" sz="half" idx="4294967295"/>
          </p:nvPr>
        </p:nvSpPr>
        <p:spPr>
          <a:xfrm>
            <a:off x="609600" y="1341438"/>
            <a:ext cx="10657184" cy="936104"/>
          </a:xfrm>
          <a:prstGeom prst="rect">
            <a:avLst/>
          </a:prstGeom>
        </p:spPr>
        <p:txBody>
          <a:bodyPr>
            <a:normAutofit/>
          </a:bodyPr>
          <a:lstStyle/>
          <a:p>
            <a:pPr marL="0" indent="0">
              <a:spcBef>
                <a:spcPct val="0"/>
              </a:spcBef>
              <a:buNone/>
            </a:pPr>
            <a:r>
              <a:rPr lang="en-AU" altLang="en-US" dirty="0">
                <a:latin typeface="Verdana" panose="020B0604030504040204" pitchFamily="34" charset="0"/>
                <a:ea typeface="Verdana" panose="020B0604030504040204" pitchFamily="34" charset="0"/>
              </a:rPr>
              <a:t>The Royal Commission into Institutional Responses to Child Sexual Abuse also learnt that:</a:t>
            </a:r>
          </a:p>
          <a:p>
            <a:pPr lvl="1">
              <a:spcBef>
                <a:spcPct val="0"/>
              </a:spcBef>
            </a:pPr>
            <a:endParaRPr lang="en-AU" altLang="en-US" dirty="0"/>
          </a:p>
          <a:p>
            <a:pPr marL="0" indent="0">
              <a:buNone/>
            </a:pPr>
            <a:endParaRPr lang="en-AU" dirty="0"/>
          </a:p>
          <a:p>
            <a:endParaRPr lang="en-AU" dirty="0"/>
          </a:p>
          <a:p>
            <a:endParaRPr lang="en-AU" dirty="0"/>
          </a:p>
        </p:txBody>
      </p:sp>
      <p:graphicFrame>
        <p:nvGraphicFramePr>
          <p:cNvPr id="10" name="Diagram 9"/>
          <p:cNvGraphicFramePr/>
          <p:nvPr>
            <p:extLst>
              <p:ext uri="{D42A27DB-BD31-4B8C-83A1-F6EECF244321}">
                <p14:modId xmlns:p14="http://schemas.microsoft.com/office/powerpoint/2010/main" val="3553580360"/>
              </p:ext>
            </p:extLst>
          </p:nvPr>
        </p:nvGraphicFramePr>
        <p:xfrm>
          <a:off x="1088758" y="2277542"/>
          <a:ext cx="9698868"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7961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424" y="2348880"/>
            <a:ext cx="4968552" cy="2308324"/>
          </a:xfrm>
          <a:prstGeom prst="rect">
            <a:avLst/>
          </a:prstGeom>
          <a:noFill/>
        </p:spPr>
        <p:txBody>
          <a:bodyPr wrap="square" rtlCol="0">
            <a:spAutoFit/>
          </a:bodyPr>
          <a:lstStyle/>
          <a:p>
            <a:r>
              <a:rPr lang="en-US" sz="3600" b="1" dirty="0">
                <a:solidFill>
                  <a:schemeClr val="accent6"/>
                </a:solidFill>
                <a:latin typeface="+mj-lt"/>
              </a:rPr>
              <a:t>Safeguarding Children and Young People Framework </a:t>
            </a:r>
            <a:endParaRPr lang="en-AU" sz="3600" b="1" dirty="0">
              <a:solidFill>
                <a:schemeClr val="accent6"/>
              </a:solidFill>
              <a:latin typeface="+mj-lt"/>
            </a:endParaRPr>
          </a:p>
        </p:txBody>
      </p:sp>
    </p:spTree>
    <p:extLst>
      <p:ext uri="{BB962C8B-B14F-4D97-AF65-F5344CB8AC3E}">
        <p14:creationId xmlns:p14="http://schemas.microsoft.com/office/powerpoint/2010/main" val="231973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88" y="332656"/>
            <a:ext cx="10972800" cy="936774"/>
          </a:xfrm>
        </p:spPr>
        <p:txBody>
          <a:bodyPr/>
          <a:lstStyle/>
          <a:p>
            <a:r>
              <a:rPr lang="en-AU" dirty="0"/>
              <a:t>CAM Safeguarding Children and Young People Framework </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466919099"/>
              </p:ext>
            </p:extLst>
          </p:nvPr>
        </p:nvGraphicFramePr>
        <p:xfrm>
          <a:off x="-284632" y="980728"/>
          <a:ext cx="12961440"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1412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0278"/>
            <a:ext cx="10972800" cy="936774"/>
          </a:xfrm>
        </p:spPr>
        <p:txBody>
          <a:bodyPr/>
          <a:lstStyle/>
          <a:p>
            <a:r>
              <a:rPr lang="en-US" dirty="0"/>
              <a:t>Building a Safeguarding Culture  </a:t>
            </a:r>
            <a:endParaRPr lang="en-AU" dirty="0"/>
          </a:p>
        </p:txBody>
      </p:sp>
      <p:pic>
        <p:nvPicPr>
          <p:cNvPr id="4" name="Picture 3"/>
          <p:cNvPicPr>
            <a:picLocks noChangeAspect="1"/>
          </p:cNvPicPr>
          <p:nvPr/>
        </p:nvPicPr>
        <p:blipFill>
          <a:blip r:embed="rId3"/>
          <a:stretch>
            <a:fillRect/>
          </a:stretch>
        </p:blipFill>
        <p:spPr>
          <a:xfrm>
            <a:off x="4378811" y="2420888"/>
            <a:ext cx="3283463" cy="3707705"/>
          </a:xfrm>
          <a:prstGeom prst="rect">
            <a:avLst/>
          </a:prstGeom>
        </p:spPr>
      </p:pic>
      <p:sp>
        <p:nvSpPr>
          <p:cNvPr id="9" name="TextBox 8"/>
          <p:cNvSpPr txBox="1"/>
          <p:nvPr/>
        </p:nvSpPr>
        <p:spPr>
          <a:xfrm>
            <a:off x="609600" y="1227052"/>
            <a:ext cx="10821887" cy="923330"/>
          </a:xfrm>
          <a:prstGeom prst="rect">
            <a:avLst/>
          </a:prstGeom>
          <a:noFill/>
        </p:spPr>
        <p:txBody>
          <a:bodyPr wrap="square" rtlCol="0">
            <a:spAutoFit/>
          </a:bodyPr>
          <a:lstStyle/>
          <a:p>
            <a:pPr marL="0" indent="0">
              <a:buNone/>
            </a:pPr>
            <a:r>
              <a:rPr lang="en-AU" dirty="0">
                <a:solidFill>
                  <a:schemeClr val="bg2">
                    <a:lumMod val="50000"/>
                  </a:schemeClr>
                </a:solidFill>
                <a:latin typeface="Verdana" panose="020B0604030504040204" pitchFamily="34" charset="0"/>
                <a:ea typeface="Verdana" panose="020B0604030504040204" pitchFamily="34" charset="0"/>
                <a:cs typeface="Calibri" panose="020F0502020204030204" pitchFamily="34" charset="0"/>
              </a:rPr>
              <a:t>A culture of safety within the parish ensures that children and young people (defined as a person under 18 years of age) can actively and fully participate in the life of the parish and realise their potential in a faith community. It includes:</a:t>
            </a:r>
          </a:p>
        </p:txBody>
      </p:sp>
      <p:sp>
        <p:nvSpPr>
          <p:cNvPr id="11" name="TextBox 10"/>
          <p:cNvSpPr txBox="1"/>
          <p:nvPr/>
        </p:nvSpPr>
        <p:spPr>
          <a:xfrm>
            <a:off x="609600" y="2348880"/>
            <a:ext cx="3385754" cy="2862322"/>
          </a:xfrm>
          <a:prstGeom prst="rect">
            <a:avLst/>
          </a:prstGeom>
          <a:noFill/>
        </p:spPr>
        <p:txBody>
          <a:bodyPr wrap="square" rtlCol="0">
            <a:spAutoFit/>
          </a:bodyPr>
          <a:lstStyle/>
          <a:p>
            <a:r>
              <a:rPr lang="en-AU" dirty="0">
                <a:solidFill>
                  <a:schemeClr val="bg2">
                    <a:lumMod val="50000"/>
                  </a:schemeClr>
                </a:solidFill>
                <a:latin typeface="Verdana" panose="020B0604030504040204" pitchFamily="34" charset="0"/>
                <a:ea typeface="Verdana" panose="020B0604030504040204" pitchFamily="34" charset="0"/>
                <a:cs typeface="Calibri" panose="020F0502020204030204" pitchFamily="34" charset="0"/>
              </a:rPr>
              <a:t>Empowering children and young people by creating opportunities to involve them in decision-making about programs, activities and events that affect them. This can be a significant protective factor in preventing abuse within parishes. </a:t>
            </a:r>
            <a:endParaRPr lang="en-AU" dirty="0">
              <a:solidFill>
                <a:schemeClr val="bg2">
                  <a:lumMod val="50000"/>
                </a:schemeClr>
              </a:solidFill>
            </a:endParaRPr>
          </a:p>
        </p:txBody>
      </p:sp>
      <p:sp>
        <p:nvSpPr>
          <p:cNvPr id="13" name="TextBox 12"/>
          <p:cNvSpPr txBox="1"/>
          <p:nvPr/>
        </p:nvSpPr>
        <p:spPr>
          <a:xfrm>
            <a:off x="8256240" y="2348880"/>
            <a:ext cx="3326160" cy="2308324"/>
          </a:xfrm>
          <a:prstGeom prst="rect">
            <a:avLst/>
          </a:prstGeom>
          <a:noFill/>
        </p:spPr>
        <p:txBody>
          <a:bodyPr wrap="square" rtlCol="0">
            <a:spAutoFit/>
          </a:bodyPr>
          <a:lstStyle/>
          <a:p>
            <a:r>
              <a:rPr lang="en-AU" dirty="0">
                <a:solidFill>
                  <a:schemeClr val="bg2">
                    <a:lumMod val="50000"/>
                  </a:schemeClr>
                </a:solidFill>
                <a:latin typeface="Verdana" panose="020B0604030504040204" pitchFamily="34" charset="0"/>
                <a:ea typeface="Verdana" panose="020B0604030504040204" pitchFamily="34" charset="0"/>
                <a:cs typeface="Calibri" panose="020F0502020204030204" pitchFamily="34" charset="0"/>
              </a:rPr>
              <a:t>Effective child safety within parishes cannot be undertaken without the involvement of parents and seeks to engage parents as critical partners in promoting the safety of children and young people.</a:t>
            </a:r>
            <a:endParaRPr lang="en-AU" dirty="0">
              <a:solidFill>
                <a:schemeClr val="bg2">
                  <a:lumMod val="50000"/>
                </a:schemeClr>
              </a:solidFill>
            </a:endParaRPr>
          </a:p>
        </p:txBody>
      </p:sp>
    </p:spTree>
    <p:extLst>
      <p:ext uri="{BB962C8B-B14F-4D97-AF65-F5344CB8AC3E}">
        <p14:creationId xmlns:p14="http://schemas.microsoft.com/office/powerpoint/2010/main" val="3626470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Safeguarding Responsibilities </a:t>
            </a:r>
            <a:endParaRPr lang="en-AU" dirty="0"/>
          </a:p>
        </p:txBody>
      </p:sp>
      <p:sp>
        <p:nvSpPr>
          <p:cNvPr id="3" name="Text Placeholder 2"/>
          <p:cNvSpPr>
            <a:spLocks noGrp="1"/>
          </p:cNvSpPr>
          <p:nvPr>
            <p:ph type="body" sz="half" idx="10"/>
          </p:nvPr>
        </p:nvSpPr>
        <p:spPr>
          <a:xfrm>
            <a:off x="609600" y="1341438"/>
            <a:ext cx="8438728" cy="5355976"/>
          </a:xfrm>
        </p:spPr>
        <p:txBody>
          <a:bodyPr>
            <a:normAutofit/>
          </a:bodyPr>
          <a:lstStyle/>
          <a:p>
            <a:pPr>
              <a:spcBef>
                <a:spcPts val="400"/>
              </a:spcBef>
              <a:spcAft>
                <a:spcPts val="600"/>
              </a:spcAft>
            </a:pPr>
            <a:r>
              <a:rPr lang="en-AU" sz="2200" dirty="0">
                <a:latin typeface="Verdana" panose="020B0604030504040204" pitchFamily="34" charset="0"/>
                <a:ea typeface="Verdana" panose="020B0604030504040204" pitchFamily="34" charset="0"/>
                <a:cs typeface="Calibri" panose="020F0502020204030204" pitchFamily="34" charset="0"/>
              </a:rPr>
              <a:t>The Catholic Archdiocese of Melbourne holds the care, safety and wellbeing of children and young people as a fundamental responsibility of the Church. This commitment is drawn from, and central to, the teaching and mission of Jesus Christ, with love, justice and the dignity of each human person at the heart of the Gospel.</a:t>
            </a:r>
            <a:r>
              <a:rPr lang="en-GB" sz="2200" dirty="0">
                <a:latin typeface="Verdana" panose="020B0604030504040204" pitchFamily="34" charset="0"/>
                <a:ea typeface="Verdana" panose="020B0604030504040204" pitchFamily="34" charset="0"/>
                <a:cs typeface="Cordia New"/>
              </a:rPr>
              <a:t> Caring for and protecting others is at the heart of our values and mission.</a:t>
            </a:r>
            <a:endParaRPr lang="en-AU" sz="2200" dirty="0">
              <a:latin typeface="Verdana" panose="020B0604030504040204" pitchFamily="34" charset="0"/>
              <a:ea typeface="Verdana" panose="020B0604030504040204" pitchFamily="34" charset="0"/>
              <a:cs typeface="Cordia New"/>
            </a:endParaRPr>
          </a:p>
          <a:p>
            <a:pPr>
              <a:spcBef>
                <a:spcPts val="400"/>
              </a:spcBef>
              <a:spcAft>
                <a:spcPts val="600"/>
              </a:spcAft>
            </a:pPr>
            <a:r>
              <a:rPr lang="en-GB" sz="2200" dirty="0">
                <a:latin typeface="Verdana" panose="020B0604030504040204" pitchFamily="34" charset="0"/>
                <a:ea typeface="Verdana" panose="020B0604030504040204" pitchFamily="34" charset="0"/>
                <a:cs typeface="Cordia New"/>
              </a:rPr>
              <a:t>Through safeguarding, parishes aim to prevent abuse occurring and reduce opportunities for it to occur.</a:t>
            </a:r>
            <a:endParaRPr lang="en-AU" sz="2200" dirty="0">
              <a:latin typeface="Verdana" panose="020B0604030504040204" pitchFamily="34" charset="0"/>
              <a:ea typeface="Verdana" panose="020B0604030504040204" pitchFamily="34" charset="0"/>
              <a:cs typeface="Cordia New"/>
            </a:endParaRPr>
          </a:p>
          <a:p>
            <a:pPr>
              <a:spcBef>
                <a:spcPts val="400"/>
              </a:spcBef>
              <a:spcAft>
                <a:spcPts val="600"/>
              </a:spcAft>
            </a:pPr>
            <a:r>
              <a:rPr lang="en-GB" sz="2200" dirty="0">
                <a:latin typeface="Verdana" panose="020B0604030504040204" pitchFamily="34" charset="0"/>
                <a:ea typeface="Verdana" panose="020B0604030504040204" pitchFamily="34" charset="0"/>
                <a:cs typeface="Cordia New"/>
              </a:rPr>
              <a:t>Within the parish, safeguarding is </a:t>
            </a:r>
            <a:r>
              <a:rPr lang="en-GB" sz="2200" b="1" u="sng" dirty="0">
                <a:latin typeface="Verdana" panose="020B0604030504040204" pitchFamily="34" charset="0"/>
                <a:ea typeface="Verdana" panose="020B0604030504040204" pitchFamily="34" charset="0"/>
                <a:cs typeface="Cordia New"/>
              </a:rPr>
              <a:t>EVERYBODY’S</a:t>
            </a:r>
            <a:r>
              <a:rPr lang="en-GB" sz="2200" u="sng" dirty="0">
                <a:latin typeface="Verdana" panose="020B0604030504040204" pitchFamily="34" charset="0"/>
                <a:ea typeface="Verdana" panose="020B0604030504040204" pitchFamily="34" charset="0"/>
                <a:cs typeface="Cordia New"/>
              </a:rPr>
              <a:t> </a:t>
            </a:r>
            <a:r>
              <a:rPr lang="en-GB" sz="2200" dirty="0">
                <a:latin typeface="Verdana" panose="020B0604030504040204" pitchFamily="34" charset="0"/>
                <a:ea typeface="Verdana" panose="020B0604030504040204" pitchFamily="34" charset="0"/>
                <a:cs typeface="Cordia New"/>
              </a:rPr>
              <a:t>responsibility.</a:t>
            </a:r>
            <a:endParaRPr lang="en-AU" sz="2200" dirty="0">
              <a:latin typeface="Calibri" panose="020F0502020204030204" pitchFamily="34" charset="0"/>
              <a:ea typeface="Arial" panose="020B0604020202020204" pitchFamily="34" charset="0"/>
              <a:cs typeface="Cordia New"/>
            </a:endParaRPr>
          </a:p>
          <a:p>
            <a:endParaRPr lang="en-AU" sz="2200" dirty="0"/>
          </a:p>
        </p:txBody>
      </p:sp>
      <p:graphicFrame>
        <p:nvGraphicFramePr>
          <p:cNvPr id="4" name="Content Placeholder 3"/>
          <p:cNvGraphicFramePr>
            <a:graphicFrameLocks noChangeAspect="1"/>
          </p:cNvGraphicFramePr>
          <p:nvPr>
            <p:extLst>
              <p:ext uri="{D42A27DB-BD31-4B8C-83A1-F6EECF244321}">
                <p14:modId xmlns:p14="http://schemas.microsoft.com/office/powerpoint/2010/main" val="413010030"/>
              </p:ext>
            </p:extLst>
          </p:nvPr>
        </p:nvGraphicFramePr>
        <p:xfrm>
          <a:off x="9048751" y="1412776"/>
          <a:ext cx="2533650" cy="3587099"/>
        </p:xfrm>
        <a:graphic>
          <a:graphicData uri="http://schemas.openxmlformats.org/presentationml/2006/ole">
            <mc:AlternateContent xmlns:mc="http://schemas.openxmlformats.org/markup-compatibility/2006">
              <mc:Choice xmlns:v="urn:schemas-microsoft-com:vml" Requires="v">
                <p:oleObj spid="_x0000_s1026" name="Acrobat Document" r:id="rId4" imgW="3777861" imgH="5346331" progId="Acrobat.Document.DC">
                  <p:embed/>
                </p:oleObj>
              </mc:Choice>
              <mc:Fallback>
                <p:oleObj name="Acrobat Document" r:id="rId4" imgW="3777861" imgH="5346331" progId="Acrobat.Document.DC">
                  <p:embed/>
                  <p:pic>
                    <p:nvPicPr>
                      <p:cNvPr id="4" name="Content Placeholder 3"/>
                      <p:cNvPicPr/>
                      <p:nvPr/>
                    </p:nvPicPr>
                    <p:blipFill>
                      <a:blip r:embed="rId5"/>
                      <a:stretch>
                        <a:fillRect/>
                      </a:stretch>
                    </p:blipFill>
                    <p:spPr>
                      <a:xfrm>
                        <a:off x="9048751" y="1412776"/>
                        <a:ext cx="2533650" cy="3587099"/>
                      </a:xfrm>
                      <a:prstGeom prst="rect">
                        <a:avLst/>
                      </a:prstGeom>
                      <a:ln>
                        <a:solidFill>
                          <a:schemeClr val="bg2">
                            <a:lumMod val="40000"/>
                            <a:lumOff val="60000"/>
                          </a:schemeClr>
                        </a:solidFill>
                      </a:ln>
                    </p:spPr>
                  </p:pic>
                </p:oleObj>
              </mc:Fallback>
            </mc:AlternateContent>
          </a:graphicData>
        </a:graphic>
      </p:graphicFrame>
    </p:spTree>
    <p:extLst>
      <p:ext uri="{BB962C8B-B14F-4D97-AF65-F5344CB8AC3E}">
        <p14:creationId xmlns:p14="http://schemas.microsoft.com/office/powerpoint/2010/main" val="2497119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07368" y="164009"/>
            <a:ext cx="10972800" cy="936774"/>
          </a:xfrm>
        </p:spPr>
        <p:txBody>
          <a:bodyPr/>
          <a:lstStyle/>
          <a:p>
            <a:pPr algn="ctr"/>
            <a:r>
              <a:rPr lang="en-US" dirty="0"/>
              <a:t>Safeguarding Responsibilities </a:t>
            </a:r>
            <a:endParaRPr lang="en-AU" dirty="0"/>
          </a:p>
        </p:txBody>
      </p:sp>
      <p:graphicFrame>
        <p:nvGraphicFramePr>
          <p:cNvPr id="10" name="Table 9"/>
          <p:cNvGraphicFramePr>
            <a:graphicFrameLocks noGrp="1"/>
          </p:cNvGraphicFramePr>
          <p:nvPr>
            <p:extLst>
              <p:ext uri="{D42A27DB-BD31-4B8C-83A1-F6EECF244321}">
                <p14:modId xmlns:p14="http://schemas.microsoft.com/office/powerpoint/2010/main" val="1761048686"/>
              </p:ext>
            </p:extLst>
          </p:nvPr>
        </p:nvGraphicFramePr>
        <p:xfrm>
          <a:off x="407368" y="1268760"/>
          <a:ext cx="11449272" cy="4998720"/>
        </p:xfrm>
        <a:graphic>
          <a:graphicData uri="http://schemas.openxmlformats.org/drawingml/2006/table">
            <a:tbl>
              <a:tblPr firstRow="1" bandRow="1">
                <a:tableStyleId>{5C22544A-7EE6-4342-B048-85BDC9FD1C3A}</a:tableStyleId>
              </a:tblPr>
              <a:tblGrid>
                <a:gridCol w="2862318">
                  <a:extLst>
                    <a:ext uri="{9D8B030D-6E8A-4147-A177-3AD203B41FA5}">
                      <a16:colId xmlns:a16="http://schemas.microsoft.com/office/drawing/2014/main" val="1471957407"/>
                    </a:ext>
                  </a:extLst>
                </a:gridCol>
                <a:gridCol w="2862318">
                  <a:extLst>
                    <a:ext uri="{9D8B030D-6E8A-4147-A177-3AD203B41FA5}">
                      <a16:colId xmlns:a16="http://schemas.microsoft.com/office/drawing/2014/main" val="181678528"/>
                    </a:ext>
                  </a:extLst>
                </a:gridCol>
                <a:gridCol w="2862318">
                  <a:extLst>
                    <a:ext uri="{9D8B030D-6E8A-4147-A177-3AD203B41FA5}">
                      <a16:colId xmlns:a16="http://schemas.microsoft.com/office/drawing/2014/main" val="3546218909"/>
                    </a:ext>
                  </a:extLst>
                </a:gridCol>
                <a:gridCol w="2862318">
                  <a:extLst>
                    <a:ext uri="{9D8B030D-6E8A-4147-A177-3AD203B41FA5}">
                      <a16:colId xmlns:a16="http://schemas.microsoft.com/office/drawing/2014/main" val="759671086"/>
                    </a:ext>
                  </a:extLst>
                </a:gridCol>
              </a:tblGrid>
              <a:tr h="1008112">
                <a:tc>
                  <a:txBody>
                    <a:bodyPr/>
                    <a:lstStyle/>
                    <a:p>
                      <a:pPr algn="ctr"/>
                      <a:r>
                        <a:rPr lang="en-AU" dirty="0">
                          <a:solidFill>
                            <a:schemeClr val="bg2">
                              <a:lumMod val="50000"/>
                            </a:schemeClr>
                          </a:solidFill>
                        </a:rPr>
                        <a:t>Parish Priest and </a:t>
                      </a:r>
                    </a:p>
                    <a:p>
                      <a:pPr algn="ctr"/>
                      <a:r>
                        <a:rPr lang="en-AU" dirty="0">
                          <a:solidFill>
                            <a:schemeClr val="bg2">
                              <a:lumMod val="50000"/>
                            </a:schemeClr>
                          </a:solidFill>
                        </a:rPr>
                        <a:t>Parish Leadership</a:t>
                      </a:r>
                    </a:p>
                    <a:p>
                      <a:pPr algn="ctr"/>
                      <a:endParaRPr lang="en-AU" dirty="0">
                        <a:solidFill>
                          <a:schemeClr val="bg2">
                            <a:lumMod val="50000"/>
                          </a:schemeClr>
                        </a:solidFill>
                      </a:endParaRPr>
                    </a:p>
                  </a:txBody>
                  <a:tcPr anchor="ctr">
                    <a:solidFill>
                      <a:srgbClr val="FFC000"/>
                    </a:solidFill>
                  </a:tcPr>
                </a:tc>
                <a:tc>
                  <a:txBody>
                    <a:bodyPr/>
                    <a:lstStyle/>
                    <a:p>
                      <a:pPr algn="ctr"/>
                      <a:r>
                        <a:rPr lang="en-AU" dirty="0">
                          <a:solidFill>
                            <a:schemeClr val="bg2">
                              <a:lumMod val="50000"/>
                            </a:schemeClr>
                          </a:solidFill>
                        </a:rPr>
                        <a:t>Safeguarding </a:t>
                      </a:r>
                    </a:p>
                    <a:p>
                      <a:pPr algn="ctr"/>
                      <a:r>
                        <a:rPr lang="en-AU" dirty="0">
                          <a:solidFill>
                            <a:schemeClr val="bg2">
                              <a:lumMod val="50000"/>
                            </a:schemeClr>
                          </a:solidFill>
                        </a:rPr>
                        <a:t>Committee</a:t>
                      </a:r>
                    </a:p>
                    <a:p>
                      <a:pPr algn="ctr"/>
                      <a:endParaRPr lang="en-AU" dirty="0">
                        <a:solidFill>
                          <a:schemeClr val="bg2">
                            <a:lumMod val="50000"/>
                          </a:schemeClr>
                        </a:solidFill>
                      </a:endParaRPr>
                    </a:p>
                  </a:txBody>
                  <a:tcPr anchor="ctr">
                    <a:solidFill>
                      <a:srgbClr val="4472C4"/>
                    </a:solidFill>
                  </a:tcPr>
                </a:tc>
                <a:tc>
                  <a:txBody>
                    <a:bodyPr/>
                    <a:lstStyle/>
                    <a:p>
                      <a:pPr algn="ctr"/>
                      <a:r>
                        <a:rPr lang="en-AU" dirty="0">
                          <a:solidFill>
                            <a:schemeClr val="bg2">
                              <a:lumMod val="50000"/>
                            </a:schemeClr>
                          </a:solidFill>
                        </a:rPr>
                        <a:t>Other Clergy (Assistant</a:t>
                      </a:r>
                      <a:r>
                        <a:rPr lang="en-AU" baseline="0" dirty="0">
                          <a:solidFill>
                            <a:schemeClr val="bg2">
                              <a:lumMod val="50000"/>
                            </a:schemeClr>
                          </a:solidFill>
                        </a:rPr>
                        <a:t> Priests, Deacons etc.)</a:t>
                      </a:r>
                      <a:r>
                        <a:rPr lang="en-AU" dirty="0">
                          <a:solidFill>
                            <a:schemeClr val="bg2">
                              <a:lumMod val="50000"/>
                            </a:schemeClr>
                          </a:solidFill>
                        </a:rPr>
                        <a:t>, Employees</a:t>
                      </a:r>
                    </a:p>
                    <a:p>
                      <a:pPr algn="ctr"/>
                      <a:r>
                        <a:rPr lang="en-AU" dirty="0">
                          <a:solidFill>
                            <a:schemeClr val="bg2">
                              <a:lumMod val="50000"/>
                            </a:schemeClr>
                          </a:solidFill>
                        </a:rPr>
                        <a:t>and Volunteers</a:t>
                      </a:r>
                    </a:p>
                    <a:p>
                      <a:pPr algn="ctr"/>
                      <a:endParaRPr lang="en-AU" dirty="0">
                        <a:solidFill>
                          <a:schemeClr val="bg2">
                            <a:lumMod val="50000"/>
                          </a:schemeClr>
                        </a:solidFill>
                      </a:endParaRPr>
                    </a:p>
                  </a:txBody>
                  <a:tcPr anchor="ctr">
                    <a:solidFill>
                      <a:srgbClr val="E38B2C"/>
                    </a:solidFill>
                  </a:tcPr>
                </a:tc>
                <a:tc>
                  <a:txBody>
                    <a:bodyPr/>
                    <a:lstStyle/>
                    <a:p>
                      <a:pPr algn="ctr"/>
                      <a:r>
                        <a:rPr lang="en-AU" dirty="0">
                          <a:solidFill>
                            <a:schemeClr val="bg2">
                              <a:lumMod val="50000"/>
                            </a:schemeClr>
                          </a:solidFill>
                        </a:rPr>
                        <a:t>Safeguarding Unit (CAM)</a:t>
                      </a:r>
                    </a:p>
                    <a:p>
                      <a:pPr algn="ctr"/>
                      <a:endParaRPr lang="en-AU" dirty="0">
                        <a:solidFill>
                          <a:schemeClr val="bg2">
                            <a:lumMod val="50000"/>
                          </a:schemeClr>
                        </a:solidFill>
                      </a:endParaRPr>
                    </a:p>
                  </a:txBody>
                  <a:tcPr anchor="ctr">
                    <a:solidFill>
                      <a:srgbClr val="00ABCA"/>
                    </a:solidFill>
                  </a:tcPr>
                </a:tc>
                <a:extLst>
                  <a:ext uri="{0D108BD9-81ED-4DB2-BD59-A6C34878D82A}">
                    <a16:rowId xmlns:a16="http://schemas.microsoft.com/office/drawing/2014/main" val="4070119157"/>
                  </a:ext>
                </a:extLst>
              </a:tr>
              <a:tr h="370840">
                <a:tc>
                  <a:txBody>
                    <a:bodyPr/>
                    <a:lstStyle/>
                    <a:p>
                      <a:pPr marL="285750" lvl="0" indent="-285750" algn="l" rtl="0">
                        <a:buFont typeface="Arial" panose="020B0604020202020204" pitchFamily="34" charset="0"/>
                        <a:buChar char="•"/>
                      </a:pPr>
                      <a:r>
                        <a:rPr lang="en-US" sz="1800" kern="1200" dirty="0">
                          <a:solidFill>
                            <a:schemeClr val="bg2">
                              <a:lumMod val="50000"/>
                            </a:schemeClr>
                          </a:solidFill>
                          <a:latin typeface="+mn-lt"/>
                          <a:ea typeface="+mn-ea"/>
                          <a:cs typeface="+mn-cs"/>
                        </a:rPr>
                        <a:t>To ensure compliance with the</a:t>
                      </a:r>
                      <a:r>
                        <a:rPr lang="en-US" sz="1800" kern="1200" baseline="0" dirty="0">
                          <a:solidFill>
                            <a:schemeClr val="bg2">
                              <a:lumMod val="50000"/>
                            </a:schemeClr>
                          </a:solidFill>
                          <a:latin typeface="+mn-lt"/>
                          <a:ea typeface="+mn-ea"/>
                          <a:cs typeface="+mn-cs"/>
                        </a:rPr>
                        <a:t> </a:t>
                      </a:r>
                      <a:r>
                        <a:rPr lang="en-US" sz="1800" kern="1200" dirty="0">
                          <a:solidFill>
                            <a:schemeClr val="bg2">
                              <a:lumMod val="50000"/>
                            </a:schemeClr>
                          </a:solidFill>
                          <a:latin typeface="+mn-lt"/>
                          <a:ea typeface="+mn-ea"/>
                          <a:cs typeface="+mn-cs"/>
                        </a:rPr>
                        <a:t>Framework</a:t>
                      </a:r>
                      <a:endParaRPr lang="en-AU" sz="1800" kern="1200" dirty="0">
                        <a:solidFill>
                          <a:schemeClr val="bg2">
                            <a:lumMod val="50000"/>
                          </a:schemeClr>
                        </a:solidFill>
                        <a:latin typeface="+mn-lt"/>
                        <a:ea typeface="+mn-ea"/>
                        <a:cs typeface="+mn-cs"/>
                      </a:endParaRPr>
                    </a:p>
                    <a:p>
                      <a:pPr marL="285750" lvl="0" indent="-285750" algn="l" rtl="0">
                        <a:buFont typeface="Arial" panose="020B0604020202020204" pitchFamily="34" charset="0"/>
                        <a:buChar char="•"/>
                      </a:pPr>
                      <a:r>
                        <a:rPr lang="en-US" sz="1800" kern="1200" dirty="0">
                          <a:solidFill>
                            <a:schemeClr val="bg2">
                              <a:lumMod val="50000"/>
                            </a:schemeClr>
                          </a:solidFill>
                          <a:latin typeface="+mn-lt"/>
                          <a:ea typeface="+mn-ea"/>
                          <a:cs typeface="+mn-cs"/>
                        </a:rPr>
                        <a:t>Supports the work of the Safeguarding Committee </a:t>
                      </a:r>
                      <a:endParaRPr lang="en-AU" sz="1800" kern="1200" dirty="0">
                        <a:solidFill>
                          <a:schemeClr val="bg2">
                            <a:lumMod val="50000"/>
                          </a:schemeClr>
                        </a:solidFill>
                        <a:latin typeface="+mn-lt"/>
                        <a:ea typeface="+mn-ea"/>
                        <a:cs typeface="+mn-cs"/>
                      </a:endParaRPr>
                    </a:p>
                    <a:p>
                      <a:pPr marL="285750" lvl="0" indent="-285750" algn="l" rtl="0">
                        <a:buFont typeface="Arial" panose="020B0604020202020204" pitchFamily="34" charset="0"/>
                        <a:buChar char="•"/>
                      </a:pPr>
                      <a:r>
                        <a:rPr lang="en-US" sz="1800" kern="1200" dirty="0">
                          <a:solidFill>
                            <a:schemeClr val="bg2">
                              <a:lumMod val="50000"/>
                            </a:schemeClr>
                          </a:solidFill>
                          <a:latin typeface="+mn-lt"/>
                          <a:ea typeface="+mn-ea"/>
                          <a:cs typeface="+mn-cs"/>
                        </a:rPr>
                        <a:t>Works to create and foster a culture of</a:t>
                      </a:r>
                      <a:r>
                        <a:rPr lang="en-US" sz="1800" kern="1200" baseline="0" dirty="0">
                          <a:solidFill>
                            <a:schemeClr val="bg2">
                              <a:lumMod val="50000"/>
                            </a:schemeClr>
                          </a:solidFill>
                          <a:latin typeface="+mn-lt"/>
                          <a:ea typeface="+mn-ea"/>
                          <a:cs typeface="+mn-cs"/>
                        </a:rPr>
                        <a:t> </a:t>
                      </a:r>
                      <a:r>
                        <a:rPr lang="en-US" sz="1800" kern="1200" dirty="0">
                          <a:solidFill>
                            <a:schemeClr val="bg2">
                              <a:lumMod val="50000"/>
                            </a:schemeClr>
                          </a:solidFill>
                          <a:latin typeface="+mn-lt"/>
                          <a:ea typeface="+mn-ea"/>
                          <a:cs typeface="+mn-cs"/>
                        </a:rPr>
                        <a:t>safeguarding in the parish </a:t>
                      </a:r>
                      <a:endParaRPr lang="en-AU" sz="1800" kern="1200" dirty="0">
                        <a:solidFill>
                          <a:schemeClr val="bg2">
                            <a:lumMod val="50000"/>
                          </a:schemeClr>
                        </a:solidFill>
                        <a:latin typeface="+mn-lt"/>
                        <a:ea typeface="+mn-ea"/>
                        <a:cs typeface="+mn-cs"/>
                      </a:endParaRPr>
                    </a:p>
                    <a:p>
                      <a:endParaRPr lang="en-AU" dirty="0">
                        <a:solidFill>
                          <a:schemeClr val="bg2">
                            <a:lumMod val="50000"/>
                          </a:schemeClr>
                        </a:solidFill>
                      </a:endParaRPr>
                    </a:p>
                  </a:txBody>
                  <a:tcPr>
                    <a:solidFill>
                      <a:srgbClr val="FFC000">
                        <a:alpha val="50000"/>
                      </a:srgbClr>
                    </a:solidFill>
                  </a:tcPr>
                </a:tc>
                <a:tc>
                  <a:txBody>
                    <a:bodyPr/>
                    <a:lstStyle/>
                    <a:p>
                      <a:pPr marL="285750" lvl="0" indent="-285750" algn="l" rtl="0">
                        <a:buFont typeface="Arial" panose="020B0604020202020204" pitchFamily="34" charset="0"/>
                        <a:buChar char="•"/>
                      </a:pPr>
                      <a:r>
                        <a:rPr lang="en-US" sz="1600" kern="1200" dirty="0">
                          <a:solidFill>
                            <a:schemeClr val="bg2">
                              <a:lumMod val="50000"/>
                            </a:schemeClr>
                          </a:solidFill>
                          <a:latin typeface="+mn-lt"/>
                          <a:ea typeface="+mn-ea"/>
                          <a:cs typeface="+mn-cs"/>
                        </a:rPr>
                        <a:t>Actively embed child safety within the parish</a:t>
                      </a:r>
                    </a:p>
                    <a:p>
                      <a:pPr marL="285750" lvl="0" indent="-285750" algn="l" rtl="0">
                        <a:buFont typeface="Arial" panose="020B0604020202020204" pitchFamily="34" charset="0"/>
                        <a:buChar char="•"/>
                      </a:pPr>
                      <a:r>
                        <a:rPr lang="en-AU" sz="1600" kern="1200" dirty="0">
                          <a:solidFill>
                            <a:schemeClr val="bg2">
                              <a:lumMod val="50000"/>
                            </a:schemeClr>
                          </a:solidFill>
                          <a:latin typeface="+mn-lt"/>
                          <a:ea typeface="+mn-ea"/>
                          <a:cs typeface="+mn-cs"/>
                        </a:rPr>
                        <a:t>Assisting the parish priest, with implementation of the requirements of Safeguarding Framework</a:t>
                      </a:r>
                    </a:p>
                    <a:p>
                      <a:pPr marL="285750" lvl="0" indent="-285750" algn="l" rtl="0">
                        <a:buFont typeface="Arial" panose="020B0604020202020204" pitchFamily="34" charset="0"/>
                        <a:buChar char="•"/>
                      </a:pPr>
                      <a:r>
                        <a:rPr lang="en-US" sz="1600" kern="1200" dirty="0">
                          <a:solidFill>
                            <a:schemeClr val="bg2">
                              <a:lumMod val="50000"/>
                            </a:schemeClr>
                          </a:solidFill>
                          <a:latin typeface="+mn-lt"/>
                          <a:ea typeface="+mn-ea"/>
                          <a:cs typeface="+mn-cs"/>
                        </a:rPr>
                        <a:t>Work towards compliance with the requirements of the  safeguarding framework (self-assessment tool)</a:t>
                      </a:r>
                    </a:p>
                    <a:p>
                      <a:pPr marL="285750" lvl="0" indent="-285750" algn="l" rtl="0">
                        <a:buFont typeface="Arial" panose="020B0604020202020204" pitchFamily="34" charset="0"/>
                        <a:buChar char="•"/>
                      </a:pPr>
                      <a:r>
                        <a:rPr lang="en-US" sz="1600" kern="1200" dirty="0">
                          <a:solidFill>
                            <a:schemeClr val="bg2">
                              <a:lumMod val="50000"/>
                            </a:schemeClr>
                          </a:solidFill>
                          <a:latin typeface="+mn-lt"/>
                          <a:ea typeface="+mn-ea"/>
                          <a:cs typeface="+mn-cs"/>
                        </a:rPr>
                        <a:t>Serves as an advisory body </a:t>
                      </a:r>
                      <a:endParaRPr lang="en-AU" sz="1600" kern="1200" dirty="0">
                        <a:solidFill>
                          <a:schemeClr val="bg2">
                            <a:lumMod val="50000"/>
                          </a:schemeClr>
                        </a:solidFill>
                        <a:latin typeface="+mn-lt"/>
                        <a:ea typeface="+mn-ea"/>
                        <a:cs typeface="+mn-cs"/>
                      </a:endParaRPr>
                    </a:p>
                    <a:p>
                      <a:endParaRPr lang="en-AU" dirty="0">
                        <a:solidFill>
                          <a:schemeClr val="bg2">
                            <a:lumMod val="50000"/>
                          </a:schemeClr>
                        </a:solidFill>
                      </a:endParaRPr>
                    </a:p>
                  </a:txBody>
                  <a:tcPr>
                    <a:solidFill>
                      <a:srgbClr val="4472C4">
                        <a:alpha val="50000"/>
                      </a:srgbClr>
                    </a:solidFill>
                  </a:tcPr>
                </a:tc>
                <a:tc>
                  <a:txBody>
                    <a:bodyPr/>
                    <a:lstStyle/>
                    <a:p>
                      <a:pPr marL="285750" lvl="0" indent="-285750" algn="l" rtl="0">
                        <a:buFont typeface="Arial" panose="020B0604020202020204" pitchFamily="34" charset="0"/>
                        <a:buChar char="•"/>
                      </a:pPr>
                      <a:r>
                        <a:rPr lang="en-AU" sz="1600" u="none" kern="1200" dirty="0">
                          <a:solidFill>
                            <a:schemeClr val="bg2">
                              <a:lumMod val="50000"/>
                            </a:schemeClr>
                          </a:solidFill>
                          <a:latin typeface="+mn-lt"/>
                          <a:ea typeface="+mn-ea"/>
                          <a:cs typeface="+mn-cs"/>
                        </a:rPr>
                        <a:t>Moral, legal and ethical responsibility to care for, and promote the well-being of children and young people</a:t>
                      </a:r>
                      <a:endParaRPr lang="en-US" sz="1000" b="1" u="none" kern="1200" dirty="0">
                        <a:solidFill>
                          <a:schemeClr val="bg2">
                            <a:lumMod val="50000"/>
                          </a:schemeClr>
                        </a:solidFill>
                        <a:effectLst/>
                        <a:latin typeface="+mn-lt"/>
                        <a:ea typeface="+mn-ea"/>
                        <a:cs typeface="+mn-cs"/>
                      </a:endParaRPr>
                    </a:p>
                    <a:p>
                      <a:pPr marL="285750" lvl="0" indent="-285750" algn="l" rtl="0">
                        <a:buFont typeface="Arial" panose="020B0604020202020204" pitchFamily="34" charset="0"/>
                        <a:buChar char="•"/>
                      </a:pPr>
                      <a:r>
                        <a:rPr lang="en-US" sz="1600" u="none" kern="1200" dirty="0">
                          <a:solidFill>
                            <a:schemeClr val="bg2">
                              <a:lumMod val="50000"/>
                            </a:schemeClr>
                          </a:solidFill>
                          <a:latin typeface="+mn-lt"/>
                          <a:ea typeface="+mn-ea"/>
                          <a:cs typeface="+mn-cs"/>
                        </a:rPr>
                        <a:t>Compliance with parish Safeguarding Children and Young People Policy</a:t>
                      </a:r>
                      <a:endParaRPr lang="en-AU" sz="1600" u="none" kern="1200" dirty="0">
                        <a:solidFill>
                          <a:schemeClr val="bg2">
                            <a:lumMod val="50000"/>
                          </a:schemeClr>
                        </a:solidFill>
                        <a:latin typeface="+mn-lt"/>
                        <a:ea typeface="+mn-ea"/>
                        <a:cs typeface="+mn-cs"/>
                      </a:endParaRPr>
                    </a:p>
                    <a:p>
                      <a:pPr marL="285750" indent="-285750" algn="l">
                        <a:buFont typeface="Arial" panose="020B0604020202020204" pitchFamily="34" charset="0"/>
                        <a:buChar char="•"/>
                      </a:pPr>
                      <a:endParaRPr lang="en-AU" dirty="0">
                        <a:solidFill>
                          <a:schemeClr val="bg2">
                            <a:lumMod val="50000"/>
                          </a:schemeClr>
                        </a:solidFill>
                      </a:endParaRPr>
                    </a:p>
                  </a:txBody>
                  <a:tcPr>
                    <a:solidFill>
                      <a:srgbClr val="E38B2C">
                        <a:alpha val="50000"/>
                      </a:srgbClr>
                    </a:solidFill>
                  </a:tcPr>
                </a:tc>
                <a:tc>
                  <a:txBody>
                    <a:bodyPr/>
                    <a:lstStyle/>
                    <a:p>
                      <a:pPr marL="285750" lvl="0" indent="-285750" algn="l" rtl="0">
                        <a:buFont typeface="Arial" panose="020B0604020202020204" pitchFamily="34" charset="0"/>
                        <a:buChar char="•"/>
                      </a:pPr>
                      <a:r>
                        <a:rPr lang="en-US" sz="1600" kern="1200" dirty="0">
                          <a:solidFill>
                            <a:schemeClr val="bg2">
                              <a:lumMod val="50000"/>
                            </a:schemeClr>
                          </a:solidFill>
                          <a:latin typeface="+mn-lt"/>
                          <a:ea typeface="+mn-ea"/>
                          <a:cs typeface="+mn-cs"/>
                        </a:rPr>
                        <a:t>Development of policy and resources</a:t>
                      </a:r>
                      <a:endParaRPr lang="en-US" sz="1000" b="1" u="sng" kern="1200" dirty="0">
                        <a:solidFill>
                          <a:schemeClr val="bg2">
                            <a:lumMod val="50000"/>
                          </a:schemeClr>
                        </a:solidFill>
                        <a:effectLst/>
                        <a:latin typeface="+mn-lt"/>
                        <a:ea typeface="+mn-ea"/>
                        <a:cs typeface="+mn-cs"/>
                      </a:endParaRPr>
                    </a:p>
                    <a:p>
                      <a:pPr marL="285750" lvl="0" indent="-285750" algn="l" rtl="0">
                        <a:buFont typeface="Arial" panose="020B0604020202020204" pitchFamily="34" charset="0"/>
                        <a:buChar char="•"/>
                      </a:pPr>
                      <a:r>
                        <a:rPr lang="en-US" sz="1600" kern="1200" dirty="0">
                          <a:solidFill>
                            <a:schemeClr val="bg2">
                              <a:lumMod val="50000"/>
                            </a:schemeClr>
                          </a:solidFill>
                          <a:latin typeface="+mn-lt"/>
                          <a:ea typeface="+mn-ea"/>
                          <a:cs typeface="+mn-cs"/>
                        </a:rPr>
                        <a:t>Support and advice</a:t>
                      </a:r>
                    </a:p>
                    <a:p>
                      <a:pPr marL="285750" lvl="0" indent="-285750" algn="l" rtl="0">
                        <a:buFont typeface="Arial" panose="020B0604020202020204" pitchFamily="34" charset="0"/>
                        <a:buChar char="•"/>
                      </a:pPr>
                      <a:r>
                        <a:rPr lang="en-US" sz="1600" kern="1200" dirty="0">
                          <a:solidFill>
                            <a:schemeClr val="bg2">
                              <a:lumMod val="50000"/>
                            </a:schemeClr>
                          </a:solidFill>
                          <a:latin typeface="+mn-lt"/>
                          <a:ea typeface="+mn-ea"/>
                          <a:cs typeface="+mn-cs"/>
                        </a:rPr>
                        <a:t>Coordinate responses to allegations of abuse or misconduct</a:t>
                      </a:r>
                      <a:endParaRPr lang="en-AU" sz="1600" kern="1200" dirty="0">
                        <a:solidFill>
                          <a:schemeClr val="bg2">
                            <a:lumMod val="50000"/>
                          </a:schemeClr>
                        </a:solidFill>
                        <a:latin typeface="+mn-lt"/>
                        <a:ea typeface="+mn-ea"/>
                        <a:cs typeface="+mn-cs"/>
                      </a:endParaRPr>
                    </a:p>
                    <a:p>
                      <a:endParaRPr lang="en-AU" dirty="0">
                        <a:solidFill>
                          <a:schemeClr val="bg2">
                            <a:lumMod val="50000"/>
                          </a:schemeClr>
                        </a:solidFill>
                      </a:endParaRPr>
                    </a:p>
                  </a:txBody>
                  <a:tcPr>
                    <a:solidFill>
                      <a:srgbClr val="00ABCA">
                        <a:alpha val="50000"/>
                      </a:srgbClr>
                    </a:solidFill>
                  </a:tcPr>
                </a:tc>
                <a:extLst>
                  <a:ext uri="{0D108BD9-81ED-4DB2-BD59-A6C34878D82A}">
                    <a16:rowId xmlns:a16="http://schemas.microsoft.com/office/drawing/2014/main" val="66139682"/>
                  </a:ext>
                </a:extLst>
              </a:tr>
            </a:tbl>
          </a:graphicData>
        </a:graphic>
      </p:graphicFrame>
    </p:spTree>
    <p:extLst>
      <p:ext uri="{BB962C8B-B14F-4D97-AF65-F5344CB8AC3E}">
        <p14:creationId xmlns:p14="http://schemas.microsoft.com/office/powerpoint/2010/main" val="19664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07368" y="34794"/>
            <a:ext cx="10972800" cy="936774"/>
          </a:xfrm>
        </p:spPr>
        <p:txBody>
          <a:bodyPr/>
          <a:lstStyle/>
          <a:p>
            <a:r>
              <a:rPr lang="en-US" dirty="0"/>
              <a:t>The Role of the Safeguarding Committee </a:t>
            </a:r>
            <a:endParaRPr lang="en-AU" dirty="0"/>
          </a:p>
        </p:txBody>
      </p:sp>
      <p:sp>
        <p:nvSpPr>
          <p:cNvPr id="5" name="Text Placeholder 2"/>
          <p:cNvSpPr>
            <a:spLocks noGrp="1"/>
          </p:cNvSpPr>
          <p:nvPr>
            <p:ph type="body" sz="half" idx="4294967295"/>
          </p:nvPr>
        </p:nvSpPr>
        <p:spPr>
          <a:xfrm>
            <a:off x="335360" y="971568"/>
            <a:ext cx="11116816" cy="5544616"/>
          </a:xfrm>
          <a:prstGeom prst="rect">
            <a:avLst/>
          </a:prstGeom>
        </p:spPr>
        <p:txBody>
          <a:bodyPr wrap="square">
            <a:normAutofit/>
          </a:bodyPr>
          <a:lstStyle/>
          <a:p>
            <a:r>
              <a:rPr lang="en-AU" altLang="en-US" sz="1800" dirty="0"/>
              <a:t>Safeguarding Committees work with the Parish Priest and  parish leadership to ensure policies, processes and practices are in place to protect children and young people.</a:t>
            </a:r>
          </a:p>
          <a:p>
            <a:endParaRPr lang="en-AU" altLang="en-US" sz="1800" dirty="0"/>
          </a:p>
          <a:p>
            <a:r>
              <a:rPr lang="en-AU" altLang="en-US" sz="1800" dirty="0"/>
              <a:t>The Safeguarding Committee is an </a:t>
            </a:r>
            <a:r>
              <a:rPr lang="en-AU" altLang="en-US" sz="1800" b="1" i="1" dirty="0"/>
              <a:t>advisory</a:t>
            </a:r>
            <a:r>
              <a:rPr lang="en-AU" altLang="en-US" sz="1800" dirty="0"/>
              <a:t> committee only. Committee members are not subject to the legal obligations under the Child Wellbeing and Safety Act 2005 or the Child Safety Standards made under it. The legal obligation remains with the leadership of the parish, agency or entity e.g. the Archbishop or Parish Priest. </a:t>
            </a:r>
            <a:br>
              <a:rPr lang="en-AU" altLang="en-US" sz="1800" dirty="0"/>
            </a:br>
            <a:endParaRPr lang="en-AU" altLang="en-US" sz="1800" dirty="0"/>
          </a:p>
          <a:p>
            <a:r>
              <a:rPr lang="en-AU" altLang="en-US" sz="1800" dirty="0"/>
              <a:t>The Safeguarding Committee ensures that the safeguarding is embedded across the parish and compliance requirements are met by:</a:t>
            </a:r>
          </a:p>
          <a:p>
            <a:pPr lvl="2"/>
            <a:r>
              <a:rPr lang="en-AU" altLang="en-US" dirty="0"/>
              <a:t>Promoting child safety within their community</a:t>
            </a:r>
          </a:p>
          <a:p>
            <a:pPr lvl="2"/>
            <a:r>
              <a:rPr lang="en-AU" altLang="en-US" dirty="0"/>
              <a:t>Implementing, maintaining and reviewing </a:t>
            </a:r>
            <a:br>
              <a:rPr lang="en-AU" altLang="en-US" dirty="0"/>
            </a:br>
            <a:r>
              <a:rPr lang="en-AU" altLang="en-US" dirty="0"/>
              <a:t>safeguarding processes and procedures </a:t>
            </a:r>
          </a:p>
          <a:p>
            <a:pPr lvl="2"/>
            <a:r>
              <a:rPr lang="en-AU" altLang="en-US" dirty="0"/>
              <a:t>Involving children, young people and their families in safeguarding</a:t>
            </a:r>
          </a:p>
          <a:p>
            <a:pPr lvl="2"/>
            <a:r>
              <a:rPr lang="en-AU" altLang="en-US" dirty="0"/>
              <a:t>Ensuring that reporting processes for concerns and allegations are well communicated and acted upon </a:t>
            </a:r>
          </a:p>
          <a:p>
            <a:endParaRPr lang="en-AU" dirty="0"/>
          </a:p>
        </p:txBody>
      </p:sp>
    </p:spTree>
    <p:extLst>
      <p:ext uri="{BB962C8B-B14F-4D97-AF65-F5344CB8AC3E}">
        <p14:creationId xmlns:p14="http://schemas.microsoft.com/office/powerpoint/2010/main" val="147001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Safeguarding Children and Young People Policy  </a:t>
            </a:r>
            <a:endParaRPr lang="en-AU" dirty="0"/>
          </a:p>
        </p:txBody>
      </p:sp>
      <p:sp>
        <p:nvSpPr>
          <p:cNvPr id="3" name="Text Placeholder 2"/>
          <p:cNvSpPr>
            <a:spLocks noGrp="1"/>
          </p:cNvSpPr>
          <p:nvPr>
            <p:ph type="body" sz="half" idx="1"/>
          </p:nvPr>
        </p:nvSpPr>
        <p:spPr>
          <a:xfrm>
            <a:off x="911424" y="1844824"/>
            <a:ext cx="6912768" cy="3742416"/>
          </a:xfrm>
        </p:spPr>
        <p:txBody>
          <a:bodyPr>
            <a:normAutofit/>
          </a:bodyPr>
          <a:lstStyle/>
          <a:p>
            <a:pPr>
              <a:defRPr/>
            </a:pPr>
            <a:r>
              <a:rPr lang="en-US" altLang="en-US" dirty="0"/>
              <a:t>Sets out safeguarding responsibilities</a:t>
            </a:r>
          </a:p>
          <a:p>
            <a:pPr>
              <a:defRPr/>
            </a:pPr>
            <a:r>
              <a:rPr lang="en-US" altLang="en-US" dirty="0"/>
              <a:t>Establishes </a:t>
            </a:r>
            <a:r>
              <a:rPr lang="en-US" altLang="en-US" dirty="0" err="1"/>
              <a:t>behavioural</a:t>
            </a:r>
            <a:r>
              <a:rPr lang="en-US" altLang="en-US" dirty="0"/>
              <a:t> expectations</a:t>
            </a:r>
          </a:p>
          <a:p>
            <a:pPr marL="285750" indent="-285750">
              <a:defRPr/>
            </a:pPr>
            <a:r>
              <a:rPr lang="en-AU" dirty="0"/>
              <a:t>Outlines policies, procedures and strategies to prevent child abuse and keep children and young people safe</a:t>
            </a:r>
          </a:p>
          <a:p>
            <a:pPr marL="285750" indent="-285750">
              <a:defRPr/>
            </a:pPr>
            <a:r>
              <a:rPr lang="en-AU" dirty="0"/>
              <a:t>Explains the processes for responding to and reporting child safety concerns or allegations of abuse</a:t>
            </a:r>
          </a:p>
        </p:txBody>
      </p:sp>
      <p:graphicFrame>
        <p:nvGraphicFramePr>
          <p:cNvPr id="6" name="Object 5"/>
          <p:cNvGraphicFramePr>
            <a:graphicFrameLocks noChangeAspect="1"/>
          </p:cNvGraphicFramePr>
          <p:nvPr>
            <p:extLst>
              <p:ext uri="{D42A27DB-BD31-4B8C-83A1-F6EECF244321}">
                <p14:modId xmlns:p14="http://schemas.microsoft.com/office/powerpoint/2010/main" val="4017593957"/>
              </p:ext>
            </p:extLst>
          </p:nvPr>
        </p:nvGraphicFramePr>
        <p:xfrm>
          <a:off x="8184232" y="1850752"/>
          <a:ext cx="2808312" cy="3477351"/>
        </p:xfrm>
        <a:graphic>
          <a:graphicData uri="http://schemas.openxmlformats.org/presentationml/2006/ole">
            <mc:AlternateContent xmlns:mc="http://schemas.openxmlformats.org/markup-compatibility/2006">
              <mc:Choice xmlns:v="urn:schemas-microsoft-com:vml" Requires="v">
                <p:oleObj spid="_x0000_s2050" name="Acrobat Document" r:id="rId4" imgW="3778200" imgH="5346720" progId="Acrobat.Document.DC">
                  <p:embed/>
                </p:oleObj>
              </mc:Choice>
              <mc:Fallback>
                <p:oleObj name="Acrobat Document" r:id="rId4" imgW="3778200" imgH="5346720" progId="Acrobat.Document.DC">
                  <p:embed/>
                  <p:pic>
                    <p:nvPicPr>
                      <p:cNvPr id="6" name="Object 5"/>
                      <p:cNvPicPr/>
                      <p:nvPr/>
                    </p:nvPicPr>
                    <p:blipFill>
                      <a:blip r:embed="rId5"/>
                      <a:stretch>
                        <a:fillRect/>
                      </a:stretch>
                    </p:blipFill>
                    <p:spPr>
                      <a:xfrm>
                        <a:off x="8184232" y="1850752"/>
                        <a:ext cx="2808312" cy="3477351"/>
                      </a:xfrm>
                      <a:prstGeom prst="rect">
                        <a:avLst/>
                      </a:prstGeom>
                      <a:ln>
                        <a:solidFill>
                          <a:schemeClr val="bg2">
                            <a:lumMod val="40000"/>
                            <a:lumOff val="60000"/>
                          </a:schemeClr>
                        </a:solidFill>
                      </a:ln>
                    </p:spPr>
                  </p:pic>
                </p:oleObj>
              </mc:Fallback>
            </mc:AlternateContent>
          </a:graphicData>
        </a:graphic>
      </p:graphicFrame>
    </p:spTree>
    <p:extLst>
      <p:ext uri="{BB962C8B-B14F-4D97-AF65-F5344CB8AC3E}">
        <p14:creationId xmlns:p14="http://schemas.microsoft.com/office/powerpoint/2010/main" val="3255655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617003"/>
            <a:ext cx="10972800" cy="936774"/>
          </a:xfrm>
        </p:spPr>
        <p:txBody>
          <a:bodyPr/>
          <a:lstStyle/>
          <a:p>
            <a:r>
              <a:rPr lang="en-US" dirty="0"/>
              <a:t>Code of Conduct and Declaration </a:t>
            </a:r>
            <a:endParaRPr lang="en-AU" dirty="0"/>
          </a:p>
        </p:txBody>
      </p:sp>
      <p:sp>
        <p:nvSpPr>
          <p:cNvPr id="5" name="Content Placeholder 3"/>
          <p:cNvSpPr txBox="1">
            <a:spLocks/>
          </p:cNvSpPr>
          <p:nvPr/>
        </p:nvSpPr>
        <p:spPr>
          <a:xfrm>
            <a:off x="760392" y="1772816"/>
            <a:ext cx="7214592" cy="4680520"/>
          </a:xfrm>
          <a:prstGeom prst="rect">
            <a:avLst/>
          </a:prstGeom>
        </p:spPr>
        <p:txBody>
          <a:bodyPr>
            <a:normAutofit fontScale="70000" lnSpcReduction="20000"/>
          </a:bodyPr>
          <a:lstStyle>
            <a:lvl1pPr marL="342900" indent="-342900" algn="l" rtl="0" eaLnBrk="1" fontAlgn="base" hangingPunct="1">
              <a:spcBef>
                <a:spcPct val="20000"/>
              </a:spcBef>
              <a:spcAft>
                <a:spcPct val="0"/>
              </a:spcAft>
              <a:buClr>
                <a:srgbClr val="70AD46"/>
              </a:buClr>
              <a:buFont typeface="Wingdings" panose="05000000000000000000" pitchFamily="2" charset="2"/>
              <a:buChar char="§"/>
              <a:defRPr sz="2400">
                <a:solidFill>
                  <a:schemeClr val="bg2">
                    <a:lumMod val="50000"/>
                  </a:schemeClr>
                </a:solidFill>
                <a:latin typeface="+mj-lt"/>
                <a:ea typeface="+mn-ea"/>
                <a:cs typeface="+mn-cs"/>
              </a:defRPr>
            </a:lvl1pPr>
            <a:lvl2pPr marL="742950" indent="-285750" algn="l" rtl="0" eaLnBrk="1" fontAlgn="base" hangingPunct="1">
              <a:spcBef>
                <a:spcPct val="20000"/>
              </a:spcBef>
              <a:spcAft>
                <a:spcPct val="0"/>
              </a:spcAft>
              <a:buClr>
                <a:srgbClr val="70AD46"/>
              </a:buClr>
              <a:buFont typeface="Wingdings" panose="05000000000000000000" pitchFamily="2" charset="2"/>
              <a:buChar char="§"/>
              <a:defRPr sz="2000">
                <a:solidFill>
                  <a:schemeClr val="bg2">
                    <a:lumMod val="50000"/>
                  </a:schemeClr>
                </a:solidFill>
                <a:latin typeface="+mj-lt"/>
              </a:defRPr>
            </a:lvl2pPr>
            <a:lvl3pPr marL="1143000" indent="-228600" algn="l" rtl="0" eaLnBrk="1" fontAlgn="base" hangingPunct="1">
              <a:spcBef>
                <a:spcPct val="20000"/>
              </a:spcBef>
              <a:spcAft>
                <a:spcPct val="0"/>
              </a:spcAft>
              <a:buClr>
                <a:srgbClr val="70AD46"/>
              </a:buClr>
              <a:buSzPct val="80000"/>
              <a:buFont typeface="Wingdings" panose="05000000000000000000" pitchFamily="2" charset="2"/>
              <a:buChar char="§"/>
              <a:defRPr>
                <a:solidFill>
                  <a:schemeClr val="bg2">
                    <a:lumMod val="50000"/>
                  </a:schemeClr>
                </a:solidFill>
                <a:latin typeface="+mj-lt"/>
              </a:defRPr>
            </a:lvl3pPr>
            <a:lvl4pPr marL="1600200" indent="-228600" algn="l" rtl="0" eaLnBrk="1" fontAlgn="base" hangingPunct="1">
              <a:spcBef>
                <a:spcPct val="20000"/>
              </a:spcBef>
              <a:spcAft>
                <a:spcPct val="0"/>
              </a:spcAft>
              <a:buClr>
                <a:srgbClr val="70AD46"/>
              </a:buClr>
              <a:buSzPct val="60000"/>
              <a:buFont typeface="Wingdings" panose="05000000000000000000" pitchFamily="2" charset="2"/>
              <a:buChar char="§"/>
              <a:defRPr sz="1600">
                <a:solidFill>
                  <a:schemeClr val="bg2">
                    <a:lumMod val="50000"/>
                  </a:schemeClr>
                </a:solidFill>
                <a:latin typeface="+mj-lt"/>
              </a:defRPr>
            </a:lvl4pPr>
            <a:lvl5pPr marL="2057400" indent="-228600" algn="l" rtl="0" eaLnBrk="1" fontAlgn="base" hangingPunct="1">
              <a:spcBef>
                <a:spcPct val="20000"/>
              </a:spcBef>
              <a:spcAft>
                <a:spcPct val="0"/>
              </a:spcAft>
              <a:buClr>
                <a:srgbClr val="70AD46"/>
              </a:buClr>
              <a:buSzPct val="80000"/>
              <a:buFont typeface="Wingdings" panose="05000000000000000000" pitchFamily="2" charset="2"/>
              <a:buChar char="§"/>
              <a:defRPr sz="1600">
                <a:solidFill>
                  <a:schemeClr val="bg2">
                    <a:lumMod val="50000"/>
                  </a:schemeClr>
                </a:solidFill>
                <a:latin typeface="+mj-lt"/>
              </a:defRPr>
            </a:lvl5pPr>
            <a:lvl6pPr marL="25146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6pPr>
            <a:lvl7pPr marL="29718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7pPr>
            <a:lvl8pPr marL="34290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8pPr>
            <a:lvl9pPr marL="38862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9pPr>
          </a:lstStyle>
          <a:p>
            <a:r>
              <a:rPr lang="en-US" sz="2800" kern="0" dirty="0">
                <a:latin typeface="Verdana" panose="020B0604030504040204" pitchFamily="34" charset="0"/>
                <a:ea typeface="Verdana" panose="020B0604030504040204" pitchFamily="34" charset="0"/>
              </a:rPr>
              <a:t>Outlines the expected behaviours of all clergy, staff and volunteers in the Archdiocese</a:t>
            </a:r>
          </a:p>
          <a:p>
            <a:endParaRPr lang="en-US" sz="2800" kern="0" dirty="0">
              <a:latin typeface="Verdana" panose="020B0604030504040204" pitchFamily="34" charset="0"/>
              <a:ea typeface="Verdana" panose="020B0604030504040204" pitchFamily="34" charset="0"/>
            </a:endParaRPr>
          </a:p>
          <a:p>
            <a:r>
              <a:rPr lang="en-US" sz="2800" kern="0" dirty="0">
                <a:latin typeface="Verdana" panose="020B0604030504040204" pitchFamily="34" charset="0"/>
                <a:ea typeface="Verdana" panose="020B0604030504040204" pitchFamily="34" charset="0"/>
              </a:rPr>
              <a:t>Covers:</a:t>
            </a:r>
          </a:p>
          <a:p>
            <a:pPr lvl="1"/>
            <a:r>
              <a:rPr lang="en-AU" sz="2300" kern="0" dirty="0">
                <a:latin typeface="Verdana" panose="020B0604030504040204" pitchFamily="34" charset="0"/>
                <a:ea typeface="Verdana" panose="020B0604030504040204" pitchFamily="34" charset="0"/>
              </a:rPr>
              <a:t>Keeping children and young people safe from abuse and harm</a:t>
            </a:r>
          </a:p>
          <a:p>
            <a:pPr lvl="1"/>
            <a:r>
              <a:rPr lang="en-AU" sz="2300" kern="0" dirty="0">
                <a:latin typeface="Verdana" panose="020B0604030504040204" pitchFamily="34" charset="0"/>
                <a:ea typeface="Verdana" panose="020B0604030504040204" pitchFamily="34" charset="0"/>
              </a:rPr>
              <a:t>Creating safe physical and online environments</a:t>
            </a:r>
          </a:p>
          <a:p>
            <a:pPr lvl="1"/>
            <a:r>
              <a:rPr lang="en-AU" sz="2300" kern="0" dirty="0">
                <a:latin typeface="Verdana" panose="020B0604030504040204" pitchFamily="34" charset="0"/>
                <a:ea typeface="Verdana" panose="020B0604030504040204" pitchFamily="34" charset="0"/>
              </a:rPr>
              <a:t>Supporting cultural safety and inclusion</a:t>
            </a:r>
          </a:p>
          <a:p>
            <a:pPr lvl="1"/>
            <a:r>
              <a:rPr lang="en-AU" sz="2300" kern="0" dirty="0">
                <a:latin typeface="Verdana" panose="020B0604030504040204" pitchFamily="34" charset="0"/>
                <a:ea typeface="Verdana" panose="020B0604030504040204" pitchFamily="34" charset="0"/>
              </a:rPr>
              <a:t>Promoting respectful relationships</a:t>
            </a:r>
          </a:p>
          <a:p>
            <a:pPr lvl="1"/>
            <a:r>
              <a:rPr lang="en-AU" sz="2300" kern="0" dirty="0">
                <a:latin typeface="Verdana" panose="020B0604030504040204" pitchFamily="34" charset="0"/>
                <a:ea typeface="Verdana" panose="020B0604030504040204" pitchFamily="34" charset="0"/>
              </a:rPr>
              <a:t>Taking action to safeguard children and young people</a:t>
            </a:r>
          </a:p>
          <a:p>
            <a:pPr lvl="1"/>
            <a:r>
              <a:rPr lang="en-AU" sz="2300" kern="0" dirty="0">
                <a:latin typeface="Verdana" panose="020B0604030504040204" pitchFamily="34" charset="0"/>
                <a:ea typeface="Verdana" panose="020B0604030504040204" pitchFamily="34" charset="0"/>
              </a:rPr>
              <a:t>The ongoing commitment of all clergy, staff and volunteers to the protection, wellbeing and safe participation of children and young people</a:t>
            </a:r>
          </a:p>
          <a:p>
            <a:pPr marL="457200" lvl="1" indent="0">
              <a:buNone/>
            </a:pPr>
            <a:endParaRPr lang="en-US" sz="2100" kern="0" dirty="0">
              <a:latin typeface="Verdana" panose="020B0604030504040204" pitchFamily="34" charset="0"/>
              <a:ea typeface="Verdana" panose="020B0604030504040204" pitchFamily="34" charset="0"/>
            </a:endParaRPr>
          </a:p>
          <a:p>
            <a:r>
              <a:rPr lang="en-US" sz="2800" kern="0" dirty="0">
                <a:latin typeface="Verdana" panose="020B0604030504040204" pitchFamily="34" charset="0"/>
                <a:ea typeface="Verdana" panose="020B0604030504040204" pitchFamily="34" charset="0"/>
              </a:rPr>
              <a:t>The code of conduct along with role descriptions help to set clear boundaries for work within groups and ministries</a:t>
            </a:r>
            <a:r>
              <a:rPr lang="en-US" kern="0" dirty="0">
                <a:latin typeface="Verdana" panose="020B0604030504040204" pitchFamily="34" charset="0"/>
                <a:ea typeface="Verdana" panose="020B0604030504040204" pitchFamily="34" charset="0"/>
              </a:rPr>
              <a:t/>
            </a:r>
            <a:br>
              <a:rPr lang="en-US" kern="0" dirty="0">
                <a:latin typeface="Verdana" panose="020B0604030504040204" pitchFamily="34" charset="0"/>
                <a:ea typeface="Verdana" panose="020B0604030504040204" pitchFamily="34" charset="0"/>
              </a:rPr>
            </a:br>
            <a:endParaRPr lang="en-US" kern="0" dirty="0">
              <a:latin typeface="Verdana" panose="020B0604030504040204" pitchFamily="34" charset="0"/>
              <a:ea typeface="Verdana" panose="020B0604030504040204" pitchFamily="34" charset="0"/>
            </a:endParaRPr>
          </a:p>
          <a:p>
            <a:endParaRPr lang="en-AU" kern="0" dirty="0"/>
          </a:p>
        </p:txBody>
      </p:sp>
      <p:graphicFrame>
        <p:nvGraphicFramePr>
          <p:cNvPr id="7" name="Object 6"/>
          <p:cNvGraphicFramePr>
            <a:graphicFrameLocks noChangeAspect="1"/>
          </p:cNvGraphicFramePr>
          <p:nvPr>
            <p:extLst>
              <p:ext uri="{D42A27DB-BD31-4B8C-83A1-F6EECF244321}">
                <p14:modId xmlns:p14="http://schemas.microsoft.com/office/powerpoint/2010/main" val="2202754170"/>
              </p:ext>
            </p:extLst>
          </p:nvPr>
        </p:nvGraphicFramePr>
        <p:xfrm>
          <a:off x="8182062" y="1578118"/>
          <a:ext cx="3400338" cy="3891447"/>
        </p:xfrm>
        <a:graphic>
          <a:graphicData uri="http://schemas.openxmlformats.org/presentationml/2006/ole">
            <mc:AlternateContent xmlns:mc="http://schemas.openxmlformats.org/markup-compatibility/2006">
              <mc:Choice xmlns:v="urn:schemas-microsoft-com:vml" Requires="v">
                <p:oleObj spid="_x0000_s3074" name="Document" r:id="rId3" imgW="6121400" imgH="8366288" progId="Word.Document.12">
                  <p:link updateAutomatic="1"/>
                </p:oleObj>
              </mc:Choice>
              <mc:Fallback>
                <p:oleObj name="Document" r:id="rId3" imgW="6121400" imgH="8366288" progId="Word.Document.12">
                  <p:link updateAutomatic="1"/>
                  <p:pic>
                    <p:nvPicPr>
                      <p:cNvPr id="7" name="Object 6"/>
                      <p:cNvPicPr/>
                      <p:nvPr/>
                    </p:nvPicPr>
                    <p:blipFill>
                      <a:blip r:embed="rId4"/>
                      <a:stretch>
                        <a:fillRect/>
                      </a:stretch>
                    </p:blipFill>
                    <p:spPr>
                      <a:xfrm>
                        <a:off x="8182062" y="1578118"/>
                        <a:ext cx="3400338" cy="3891447"/>
                      </a:xfrm>
                      <a:prstGeom prst="rect">
                        <a:avLst/>
                      </a:prstGeom>
                      <a:ln>
                        <a:solidFill>
                          <a:schemeClr val="bg2">
                            <a:lumMod val="60000"/>
                            <a:lumOff val="40000"/>
                          </a:schemeClr>
                        </a:solidFill>
                      </a:ln>
                    </p:spPr>
                  </p:pic>
                </p:oleObj>
              </mc:Fallback>
            </mc:AlternateContent>
          </a:graphicData>
        </a:graphic>
      </p:graphicFrame>
    </p:spTree>
    <p:extLst>
      <p:ext uri="{BB962C8B-B14F-4D97-AF65-F5344CB8AC3E}">
        <p14:creationId xmlns:p14="http://schemas.microsoft.com/office/powerpoint/2010/main" val="2147617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548680"/>
            <a:ext cx="10972800" cy="936774"/>
          </a:xfrm>
        </p:spPr>
        <p:txBody>
          <a:bodyPr/>
          <a:lstStyle/>
          <a:p>
            <a:r>
              <a:rPr lang="en-US" dirty="0"/>
              <a:t>Code of Conduct Explanations </a:t>
            </a:r>
            <a:endParaRPr lang="en-AU" dirty="0"/>
          </a:p>
        </p:txBody>
      </p:sp>
      <p:sp>
        <p:nvSpPr>
          <p:cNvPr id="3" name="Text Placeholder 2"/>
          <p:cNvSpPr>
            <a:spLocks noGrp="1"/>
          </p:cNvSpPr>
          <p:nvPr>
            <p:ph type="body" sz="half" idx="1"/>
          </p:nvPr>
        </p:nvSpPr>
        <p:spPr>
          <a:xfrm>
            <a:off x="619387" y="1873998"/>
            <a:ext cx="5198368" cy="3231150"/>
          </a:xfrm>
        </p:spPr>
        <p:txBody>
          <a:bodyPr/>
          <a:lstStyle/>
          <a:p>
            <a:r>
              <a:rPr lang="en-US" dirty="0"/>
              <a:t>The Code of Conduct has also been explained in child friendly language.</a:t>
            </a:r>
          </a:p>
          <a:p>
            <a:r>
              <a:rPr lang="en-US" dirty="0"/>
              <a:t>These can be used to explain to children and young people as well as their families, what they can expect from the adults in the parish.</a:t>
            </a:r>
            <a:endParaRPr lang="en-AU" dirty="0"/>
          </a:p>
        </p:txBody>
      </p:sp>
      <p:pic>
        <p:nvPicPr>
          <p:cNvPr id="10" name="Picture 9" descr="A picture containing text, newspaper, screenshot&#10;&#10;Description automatically generated">
            <a:extLst>
              <a:ext uri="{FF2B5EF4-FFF2-40B4-BE49-F238E27FC236}">
                <a16:creationId xmlns:a16="http://schemas.microsoft.com/office/drawing/2014/main" id="{80A75AB9-BA79-1096-E292-3EC9470E3D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3184" y="1520725"/>
            <a:ext cx="2732781" cy="3865563"/>
          </a:xfrm>
          <a:prstGeom prst="rect">
            <a:avLst/>
          </a:prstGeom>
          <a:ln>
            <a:solidFill>
              <a:schemeClr val="bg1">
                <a:lumMod val="85000"/>
              </a:schemeClr>
            </a:solidFill>
          </a:ln>
        </p:spPr>
      </p:pic>
      <p:pic>
        <p:nvPicPr>
          <p:cNvPr id="11" name="Picture 10" descr="A group of people smiling&#10;&#10;Description automatically generated with medium confidence">
            <a:extLst>
              <a:ext uri="{FF2B5EF4-FFF2-40B4-BE49-F238E27FC236}">
                <a16:creationId xmlns:a16="http://schemas.microsoft.com/office/drawing/2014/main" id="{DA707693-5339-A5D9-5307-2DC2C9A786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9014" y="1520724"/>
            <a:ext cx="2732781" cy="3865563"/>
          </a:xfrm>
          <a:prstGeom prst="rect">
            <a:avLst/>
          </a:prstGeom>
          <a:ln>
            <a:solidFill>
              <a:schemeClr val="bg1">
                <a:lumMod val="85000"/>
              </a:schemeClr>
            </a:solidFill>
          </a:ln>
        </p:spPr>
      </p:pic>
    </p:spTree>
    <p:extLst>
      <p:ext uri="{BB962C8B-B14F-4D97-AF65-F5344CB8AC3E}">
        <p14:creationId xmlns:p14="http://schemas.microsoft.com/office/powerpoint/2010/main" val="2518502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2780928"/>
            <a:ext cx="5400600" cy="1200329"/>
          </a:xfrm>
          <a:prstGeom prst="rect">
            <a:avLst/>
          </a:prstGeom>
          <a:noFill/>
        </p:spPr>
        <p:txBody>
          <a:bodyPr wrap="square" rtlCol="0">
            <a:spAutoFit/>
          </a:bodyPr>
          <a:lstStyle/>
          <a:p>
            <a:r>
              <a:rPr lang="en-US" sz="3600" b="1" dirty="0">
                <a:solidFill>
                  <a:schemeClr val="accent6"/>
                </a:solidFill>
                <a:latin typeface="+mj-lt"/>
              </a:rPr>
              <a:t>Welcome &amp;</a:t>
            </a:r>
            <a:br>
              <a:rPr lang="en-US" sz="3600" b="1" dirty="0">
                <a:solidFill>
                  <a:schemeClr val="accent6"/>
                </a:solidFill>
                <a:latin typeface="+mj-lt"/>
              </a:rPr>
            </a:br>
            <a:r>
              <a:rPr lang="en-US" sz="3600" b="1" dirty="0">
                <a:solidFill>
                  <a:schemeClr val="accent6"/>
                </a:solidFill>
                <a:latin typeface="+mj-lt"/>
              </a:rPr>
              <a:t>Introductions </a:t>
            </a:r>
            <a:endParaRPr lang="en-AU" sz="3600" b="1" dirty="0">
              <a:solidFill>
                <a:schemeClr val="accent6"/>
              </a:solidFill>
              <a:latin typeface="+mj-lt"/>
            </a:endParaRPr>
          </a:p>
        </p:txBody>
      </p:sp>
    </p:spTree>
    <p:extLst>
      <p:ext uri="{BB962C8B-B14F-4D97-AF65-F5344CB8AC3E}">
        <p14:creationId xmlns:p14="http://schemas.microsoft.com/office/powerpoint/2010/main" val="2893771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404664"/>
            <a:ext cx="10972800" cy="936774"/>
          </a:xfrm>
        </p:spPr>
        <p:txBody>
          <a:bodyPr/>
          <a:lstStyle/>
          <a:p>
            <a:r>
              <a:rPr lang="en-US" dirty="0"/>
              <a:t>Statement of Commitment </a:t>
            </a:r>
            <a:endParaRPr lang="en-AU" dirty="0"/>
          </a:p>
        </p:txBody>
      </p:sp>
      <p:sp>
        <p:nvSpPr>
          <p:cNvPr id="5" name="Content Placeholder 3"/>
          <p:cNvSpPr>
            <a:spLocks noGrp="1"/>
          </p:cNvSpPr>
          <p:nvPr>
            <p:ph sz="half" idx="4294967295"/>
          </p:nvPr>
        </p:nvSpPr>
        <p:spPr>
          <a:xfrm>
            <a:off x="878180" y="1700808"/>
            <a:ext cx="6763097" cy="4033589"/>
          </a:xfrm>
          <a:prstGeom prst="rect">
            <a:avLst/>
          </a:prstGeom>
        </p:spPr>
        <p:txBody>
          <a:bodyPr/>
          <a:lstStyle/>
          <a:p>
            <a:r>
              <a:rPr lang="en-AU" dirty="0"/>
              <a:t>The Statement of Commitment communicates a parish’s shared mission to safeguard children and young people from harm.</a:t>
            </a:r>
          </a:p>
          <a:p>
            <a:r>
              <a:rPr lang="en-US" dirty="0"/>
              <a:t>It is a public acknowledgement of the parish’s commitment </a:t>
            </a:r>
            <a:r>
              <a:rPr lang="en-AU" dirty="0"/>
              <a:t>to the protection, wellbeing and safe participation of children and young people.</a:t>
            </a:r>
          </a:p>
          <a:p>
            <a:endParaRPr lang="en-AU" dirty="0"/>
          </a:p>
          <a:p>
            <a:endParaRPr lang="en-AU" dirty="0"/>
          </a:p>
        </p:txBody>
      </p:sp>
      <p:graphicFrame>
        <p:nvGraphicFramePr>
          <p:cNvPr id="6" name="Content Placeholder 5"/>
          <p:cNvGraphicFramePr>
            <a:graphicFrameLocks noChangeAspect="1"/>
          </p:cNvGraphicFramePr>
          <p:nvPr>
            <p:extLst>
              <p:ext uri="{D42A27DB-BD31-4B8C-83A1-F6EECF244321}">
                <p14:modId xmlns:p14="http://schemas.microsoft.com/office/powerpoint/2010/main" val="2877106279"/>
              </p:ext>
            </p:extLst>
          </p:nvPr>
        </p:nvGraphicFramePr>
        <p:xfrm>
          <a:off x="8112224" y="1052736"/>
          <a:ext cx="3096344" cy="4381560"/>
        </p:xfrm>
        <a:graphic>
          <a:graphicData uri="http://schemas.openxmlformats.org/presentationml/2006/ole">
            <mc:AlternateContent xmlns:mc="http://schemas.openxmlformats.org/markup-compatibility/2006">
              <mc:Choice xmlns:v="urn:schemas-microsoft-com:vml" Requires="v">
                <p:oleObj spid="_x0000_s4098" name="Acrobat Document" r:id="rId3" imgW="3777861" imgH="5346331" progId="Acrobat.Document.DC">
                  <p:embed/>
                </p:oleObj>
              </mc:Choice>
              <mc:Fallback>
                <p:oleObj name="Acrobat Document" r:id="rId3" imgW="3777861" imgH="5346331" progId="Acrobat.Document.DC">
                  <p:embed/>
                  <p:pic>
                    <p:nvPicPr>
                      <p:cNvPr id="6" name="Content Placeholder 5"/>
                      <p:cNvPicPr/>
                      <p:nvPr/>
                    </p:nvPicPr>
                    <p:blipFill>
                      <a:blip r:embed="rId4"/>
                      <a:stretch>
                        <a:fillRect/>
                      </a:stretch>
                    </p:blipFill>
                    <p:spPr>
                      <a:xfrm>
                        <a:off x="8112224" y="1052736"/>
                        <a:ext cx="3096344" cy="4381560"/>
                      </a:xfrm>
                      <a:prstGeom prst="rect">
                        <a:avLst/>
                      </a:prstGeom>
                      <a:ln>
                        <a:solidFill>
                          <a:schemeClr val="bg2">
                            <a:lumMod val="40000"/>
                            <a:lumOff val="60000"/>
                          </a:schemeClr>
                        </a:solidFill>
                      </a:ln>
                    </p:spPr>
                  </p:pic>
                </p:oleObj>
              </mc:Fallback>
            </mc:AlternateContent>
          </a:graphicData>
        </a:graphic>
      </p:graphicFrame>
    </p:spTree>
    <p:extLst>
      <p:ext uri="{BB962C8B-B14F-4D97-AF65-F5344CB8AC3E}">
        <p14:creationId xmlns:p14="http://schemas.microsoft.com/office/powerpoint/2010/main" val="990269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424" y="2348880"/>
            <a:ext cx="5400600" cy="1754326"/>
          </a:xfrm>
          <a:prstGeom prst="rect">
            <a:avLst/>
          </a:prstGeom>
          <a:noFill/>
        </p:spPr>
        <p:txBody>
          <a:bodyPr wrap="square" rtlCol="0">
            <a:spAutoFit/>
          </a:bodyPr>
          <a:lstStyle/>
          <a:p>
            <a:r>
              <a:rPr lang="en-US" sz="3600" b="1" dirty="0">
                <a:solidFill>
                  <a:schemeClr val="accent6"/>
                </a:solidFill>
                <a:latin typeface="+mj-lt"/>
              </a:rPr>
              <a:t>Responding to </a:t>
            </a:r>
            <a:br>
              <a:rPr lang="en-US" sz="3600" b="1" dirty="0">
                <a:solidFill>
                  <a:schemeClr val="accent6"/>
                </a:solidFill>
                <a:latin typeface="+mj-lt"/>
              </a:rPr>
            </a:br>
            <a:r>
              <a:rPr lang="en-US" sz="3600" b="1" dirty="0">
                <a:solidFill>
                  <a:schemeClr val="accent6"/>
                </a:solidFill>
                <a:latin typeface="+mj-lt"/>
              </a:rPr>
              <a:t>and Reporting </a:t>
            </a:r>
            <a:br>
              <a:rPr lang="en-US" sz="3600" b="1" dirty="0">
                <a:solidFill>
                  <a:schemeClr val="accent6"/>
                </a:solidFill>
                <a:latin typeface="+mj-lt"/>
              </a:rPr>
            </a:br>
            <a:r>
              <a:rPr lang="en-US" sz="3600" b="1" dirty="0">
                <a:solidFill>
                  <a:schemeClr val="accent6"/>
                </a:solidFill>
                <a:latin typeface="+mj-lt"/>
              </a:rPr>
              <a:t>Abuse </a:t>
            </a:r>
            <a:endParaRPr lang="en-AU" sz="3600" b="1" dirty="0">
              <a:solidFill>
                <a:schemeClr val="accent6"/>
              </a:solidFill>
              <a:latin typeface="+mj-lt"/>
            </a:endParaRPr>
          </a:p>
        </p:txBody>
      </p:sp>
    </p:spTree>
    <p:extLst>
      <p:ext uri="{BB962C8B-B14F-4D97-AF65-F5344CB8AC3E}">
        <p14:creationId xmlns:p14="http://schemas.microsoft.com/office/powerpoint/2010/main" val="3033170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404664"/>
            <a:ext cx="10972800" cy="936774"/>
          </a:xfrm>
        </p:spPr>
        <p:txBody>
          <a:bodyPr/>
          <a:lstStyle/>
          <a:p>
            <a:r>
              <a:rPr lang="en-US" dirty="0"/>
              <a:t>A Message From Pope Francis</a:t>
            </a:r>
            <a:endParaRPr lang="en-AU" dirty="0"/>
          </a:p>
        </p:txBody>
      </p:sp>
      <p:sp>
        <p:nvSpPr>
          <p:cNvPr id="5" name="Content Placeholder 3"/>
          <p:cNvSpPr txBox="1">
            <a:spLocks/>
          </p:cNvSpPr>
          <p:nvPr/>
        </p:nvSpPr>
        <p:spPr>
          <a:xfrm>
            <a:off x="6384032" y="1341438"/>
            <a:ext cx="5040560" cy="4967882"/>
          </a:xfrm>
          <a:prstGeom prst="rect">
            <a:avLst/>
          </a:prstGeom>
        </p:spPr>
        <p:txBody>
          <a:bodyPr/>
          <a:lstStyle>
            <a:lvl1pPr marL="342900" indent="-342900" algn="l" rtl="0" eaLnBrk="1" fontAlgn="base" hangingPunct="1">
              <a:spcBef>
                <a:spcPct val="20000"/>
              </a:spcBef>
              <a:spcAft>
                <a:spcPct val="0"/>
              </a:spcAft>
              <a:buClr>
                <a:srgbClr val="70AD46"/>
              </a:buClr>
              <a:buFont typeface="Wingdings" panose="05000000000000000000" pitchFamily="2" charset="2"/>
              <a:buChar char="§"/>
              <a:defRPr sz="2400">
                <a:solidFill>
                  <a:schemeClr val="bg2">
                    <a:lumMod val="50000"/>
                  </a:schemeClr>
                </a:solidFill>
                <a:latin typeface="+mj-lt"/>
                <a:ea typeface="+mn-ea"/>
                <a:cs typeface="+mn-cs"/>
              </a:defRPr>
            </a:lvl1pPr>
            <a:lvl2pPr marL="742950" indent="-285750" algn="l" rtl="0" eaLnBrk="1" fontAlgn="base" hangingPunct="1">
              <a:spcBef>
                <a:spcPct val="20000"/>
              </a:spcBef>
              <a:spcAft>
                <a:spcPct val="0"/>
              </a:spcAft>
              <a:buClr>
                <a:srgbClr val="70AD46"/>
              </a:buClr>
              <a:buFont typeface="Wingdings" panose="05000000000000000000" pitchFamily="2" charset="2"/>
              <a:buChar char="§"/>
              <a:defRPr sz="2000">
                <a:solidFill>
                  <a:schemeClr val="bg2">
                    <a:lumMod val="50000"/>
                  </a:schemeClr>
                </a:solidFill>
                <a:latin typeface="+mj-lt"/>
              </a:defRPr>
            </a:lvl2pPr>
            <a:lvl3pPr marL="1143000" indent="-228600" algn="l" rtl="0" eaLnBrk="1" fontAlgn="base" hangingPunct="1">
              <a:spcBef>
                <a:spcPct val="20000"/>
              </a:spcBef>
              <a:spcAft>
                <a:spcPct val="0"/>
              </a:spcAft>
              <a:buClr>
                <a:srgbClr val="70AD46"/>
              </a:buClr>
              <a:buSzPct val="80000"/>
              <a:buFont typeface="Wingdings" panose="05000000000000000000" pitchFamily="2" charset="2"/>
              <a:buChar char="§"/>
              <a:defRPr>
                <a:solidFill>
                  <a:schemeClr val="bg2">
                    <a:lumMod val="50000"/>
                  </a:schemeClr>
                </a:solidFill>
                <a:latin typeface="+mj-lt"/>
              </a:defRPr>
            </a:lvl3pPr>
            <a:lvl4pPr marL="1600200" indent="-228600" algn="l" rtl="0" eaLnBrk="1" fontAlgn="base" hangingPunct="1">
              <a:spcBef>
                <a:spcPct val="20000"/>
              </a:spcBef>
              <a:spcAft>
                <a:spcPct val="0"/>
              </a:spcAft>
              <a:buClr>
                <a:srgbClr val="70AD46"/>
              </a:buClr>
              <a:buSzPct val="60000"/>
              <a:buFont typeface="Wingdings" panose="05000000000000000000" pitchFamily="2" charset="2"/>
              <a:buChar char="§"/>
              <a:defRPr sz="1600">
                <a:solidFill>
                  <a:schemeClr val="bg2">
                    <a:lumMod val="50000"/>
                  </a:schemeClr>
                </a:solidFill>
                <a:latin typeface="+mj-lt"/>
              </a:defRPr>
            </a:lvl4pPr>
            <a:lvl5pPr marL="2057400" indent="-228600" algn="l" rtl="0" eaLnBrk="1" fontAlgn="base" hangingPunct="1">
              <a:spcBef>
                <a:spcPct val="20000"/>
              </a:spcBef>
              <a:spcAft>
                <a:spcPct val="0"/>
              </a:spcAft>
              <a:buClr>
                <a:srgbClr val="70AD46"/>
              </a:buClr>
              <a:buSzPct val="80000"/>
              <a:buFont typeface="Wingdings" panose="05000000000000000000" pitchFamily="2" charset="2"/>
              <a:buChar char="§"/>
              <a:defRPr sz="1600">
                <a:solidFill>
                  <a:schemeClr val="bg2">
                    <a:lumMod val="50000"/>
                  </a:schemeClr>
                </a:solidFill>
                <a:latin typeface="+mj-lt"/>
              </a:defRPr>
            </a:lvl5pPr>
            <a:lvl6pPr marL="25146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6pPr>
            <a:lvl7pPr marL="29718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7pPr>
            <a:lvl8pPr marL="34290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8pPr>
            <a:lvl9pPr marL="38862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9pPr>
          </a:lstStyle>
          <a:p>
            <a:pPr marL="0" indent="0">
              <a:buFont typeface="Wingdings" panose="05000000000000000000" pitchFamily="2" charset="2"/>
              <a:buNone/>
            </a:pPr>
            <a:r>
              <a:rPr lang="en-US" sz="1800" kern="0" dirty="0"/>
              <a:t>‘Looking back to the past, no effort to beg pardon and to seek to repair the harm done will ever be sufficient.  Looking ahead to the future, no effort must be spared to create a culture able to prevent such situations from happening, but also to prevent the possibility of their being covered up and perpetuated.  The pain of the victims and their families is also our pain, and so it is urgent that we once more reaffirm our commitment to ensure the protection of minors and vulnerable adults.’</a:t>
            </a:r>
            <a:r>
              <a:rPr lang="en-US" sz="2000" kern="0" dirty="0"/>
              <a:t/>
            </a:r>
            <a:br>
              <a:rPr lang="en-US" sz="2000" kern="0" dirty="0"/>
            </a:br>
            <a:r>
              <a:rPr lang="en-US" sz="2000" kern="0" dirty="0"/>
              <a:t/>
            </a:r>
            <a:br>
              <a:rPr lang="en-US" sz="2000" kern="0" dirty="0"/>
            </a:br>
            <a:r>
              <a:rPr lang="en-US" sz="1400" b="1" i="1" kern="0" dirty="0"/>
              <a:t>Pope Francis, Letter of His Holiness </a:t>
            </a:r>
            <a:br>
              <a:rPr lang="en-US" sz="1400" b="1" i="1" kern="0" dirty="0"/>
            </a:br>
            <a:r>
              <a:rPr lang="en-US" sz="1400" b="1" i="1" kern="0" dirty="0"/>
              <a:t>Pope Francis to the People of God, </a:t>
            </a:r>
            <a:br>
              <a:rPr lang="en-US" sz="1400" b="1" i="1" kern="0" dirty="0"/>
            </a:br>
            <a:r>
              <a:rPr lang="en-US" sz="1400" b="1" i="1" kern="0" dirty="0"/>
              <a:t>20 August 2018</a:t>
            </a:r>
            <a:endParaRPr lang="en-AU" sz="1400" b="1" i="1" kern="0" dirty="0"/>
          </a:p>
        </p:txBody>
      </p:sp>
      <p:pic>
        <p:nvPicPr>
          <p:cNvPr id="6" name="Picture 5"/>
          <p:cNvPicPr>
            <a:picLocks noChangeAspect="1"/>
          </p:cNvPicPr>
          <p:nvPr/>
        </p:nvPicPr>
        <p:blipFill rotWithShape="1">
          <a:blip r:embed="rId2"/>
          <a:srcRect t="1724" r="12500" b="19973"/>
          <a:stretch/>
        </p:blipFill>
        <p:spPr>
          <a:xfrm>
            <a:off x="656323" y="2132856"/>
            <a:ext cx="5436890" cy="3240360"/>
          </a:xfrm>
          <a:prstGeom prst="rect">
            <a:avLst/>
          </a:prstGeom>
        </p:spPr>
      </p:pic>
    </p:spTree>
    <p:extLst>
      <p:ext uri="{BB962C8B-B14F-4D97-AF65-F5344CB8AC3E}">
        <p14:creationId xmlns:p14="http://schemas.microsoft.com/office/powerpoint/2010/main" val="1417207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404664"/>
            <a:ext cx="10972800" cy="936774"/>
          </a:xfrm>
        </p:spPr>
        <p:txBody>
          <a:bodyPr/>
          <a:lstStyle/>
          <a:p>
            <a:r>
              <a:rPr lang="en-US" dirty="0"/>
              <a:t>Defining Abuse </a:t>
            </a:r>
            <a:endParaRPr lang="en-AU" dirty="0"/>
          </a:p>
        </p:txBody>
      </p:sp>
      <p:sp>
        <p:nvSpPr>
          <p:cNvPr id="8" name="TextBox 7"/>
          <p:cNvSpPr txBox="1"/>
          <p:nvPr/>
        </p:nvSpPr>
        <p:spPr>
          <a:xfrm>
            <a:off x="609600" y="1341438"/>
            <a:ext cx="6638528" cy="3871060"/>
          </a:xfrm>
          <a:prstGeom prst="rect">
            <a:avLst/>
          </a:prstGeom>
          <a:noFill/>
        </p:spPr>
        <p:txBody>
          <a:bodyPr wrap="square" rtlCol="0">
            <a:spAutoFit/>
          </a:bodyPr>
          <a:lstStyle/>
          <a:p>
            <a:pPr marL="342900" indent="-342900" defTabSz="457207" fontAlgn="auto">
              <a:lnSpc>
                <a:spcPct val="110000"/>
              </a:lnSpc>
              <a:spcAft>
                <a:spcPts val="1200"/>
              </a:spcAft>
              <a:buClr>
                <a:srgbClr val="70AD46"/>
              </a:buClr>
              <a:buFont typeface="Wingdings" panose="05000000000000000000" pitchFamily="2" charset="2"/>
              <a:buChar char="§"/>
              <a:defRPr/>
            </a:pPr>
            <a:r>
              <a:rPr lang="en-AU" altLang="en-US" sz="2200" dirty="0">
                <a:solidFill>
                  <a:schemeClr val="bg2">
                    <a:lumMod val="50000"/>
                  </a:schemeClr>
                </a:solidFill>
                <a:latin typeface="Verdana" panose="020B0604030504040204" pitchFamily="34" charset="0"/>
                <a:ea typeface="Verdana" panose="020B0604030504040204" pitchFamily="34" charset="0"/>
                <a:cs typeface="Calibri" panose="020F0502020204030204" pitchFamily="34" charset="0"/>
              </a:rPr>
              <a:t>Abuse is an act, or failure to act which endangers a child or young persons health, well being or development.</a:t>
            </a:r>
          </a:p>
          <a:p>
            <a:pPr marL="342900" indent="-342900" defTabSz="457207" fontAlgn="auto">
              <a:lnSpc>
                <a:spcPct val="110000"/>
              </a:lnSpc>
              <a:spcAft>
                <a:spcPts val="1200"/>
              </a:spcAft>
              <a:buClr>
                <a:srgbClr val="70AD46"/>
              </a:buClr>
              <a:buFont typeface="Wingdings" panose="05000000000000000000" pitchFamily="2" charset="2"/>
              <a:buChar char="§"/>
              <a:defRPr/>
            </a:pPr>
            <a:r>
              <a:rPr lang="en-AU" altLang="en-US" sz="2200" dirty="0">
                <a:solidFill>
                  <a:schemeClr val="bg2">
                    <a:lumMod val="50000"/>
                  </a:schemeClr>
                </a:solidFill>
                <a:latin typeface="Verdana" panose="020B0604030504040204" pitchFamily="34" charset="0"/>
                <a:ea typeface="Verdana" panose="020B0604030504040204" pitchFamily="34" charset="0"/>
                <a:cs typeface="Calibri" panose="020F0502020204030204" pitchFamily="34" charset="0"/>
              </a:rPr>
              <a:t>It can be a single event or a series of traumatic events. </a:t>
            </a:r>
          </a:p>
          <a:p>
            <a:pPr marL="342900" indent="-342900" defTabSz="457207" fontAlgn="auto">
              <a:lnSpc>
                <a:spcPct val="110000"/>
              </a:lnSpc>
              <a:spcAft>
                <a:spcPts val="1200"/>
              </a:spcAft>
              <a:buClr>
                <a:srgbClr val="70AD46"/>
              </a:buClr>
              <a:buFont typeface="Wingdings" panose="05000000000000000000" pitchFamily="2" charset="2"/>
              <a:buChar char="§"/>
              <a:defRPr/>
            </a:pPr>
            <a:r>
              <a:rPr lang="en-AU" altLang="en-US" sz="2200" dirty="0">
                <a:solidFill>
                  <a:schemeClr val="bg2">
                    <a:lumMod val="50000"/>
                  </a:schemeClr>
                </a:solidFill>
                <a:latin typeface="Verdana" panose="020B0604030504040204" pitchFamily="34" charset="0"/>
                <a:ea typeface="Verdana" panose="020B0604030504040204" pitchFamily="34" charset="0"/>
                <a:cs typeface="Calibri" panose="020F0502020204030204" pitchFamily="34" charset="0"/>
              </a:rPr>
              <a:t>It is rarely limited to one form of abuse e.g. emotional and physical abuse </a:t>
            </a:r>
          </a:p>
          <a:p>
            <a:pPr marL="342900" indent="-342900" defTabSz="457207" fontAlgn="auto">
              <a:lnSpc>
                <a:spcPct val="110000"/>
              </a:lnSpc>
              <a:spcAft>
                <a:spcPts val="1200"/>
              </a:spcAft>
              <a:buClr>
                <a:srgbClr val="70AD46"/>
              </a:buClr>
              <a:buFont typeface="Wingdings" panose="05000000000000000000" pitchFamily="2" charset="2"/>
              <a:buChar char="§"/>
              <a:defRPr/>
            </a:pPr>
            <a:r>
              <a:rPr lang="en-AU" altLang="en-US" sz="2200" dirty="0">
                <a:solidFill>
                  <a:schemeClr val="bg2">
                    <a:lumMod val="50000"/>
                  </a:schemeClr>
                </a:solidFill>
                <a:latin typeface="Verdana" panose="020B0604030504040204" pitchFamily="34" charset="0"/>
                <a:ea typeface="Verdana" panose="020B0604030504040204" pitchFamily="34" charset="0"/>
                <a:cs typeface="Calibri" panose="020F0502020204030204" pitchFamily="34" charset="0"/>
              </a:rPr>
              <a:t>Child abuse has immediate as well as life long impacts</a:t>
            </a:r>
          </a:p>
        </p:txBody>
      </p:sp>
      <p:sp>
        <p:nvSpPr>
          <p:cNvPr id="10" name="Diamond 9"/>
          <p:cNvSpPr/>
          <p:nvPr/>
        </p:nvSpPr>
        <p:spPr>
          <a:xfrm>
            <a:off x="7283896" y="1484784"/>
            <a:ext cx="4151784" cy="4151784"/>
          </a:xfrm>
          <a:prstGeom prst="diamond">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19850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404664"/>
            <a:ext cx="10972800" cy="936774"/>
          </a:xfrm>
        </p:spPr>
        <p:txBody>
          <a:bodyPr/>
          <a:lstStyle/>
          <a:p>
            <a:r>
              <a:rPr lang="en-US" dirty="0"/>
              <a:t>Types of Abuse</a:t>
            </a:r>
            <a:endParaRPr lang="en-AU" dirty="0"/>
          </a:p>
        </p:txBody>
      </p:sp>
      <p:graphicFrame>
        <p:nvGraphicFramePr>
          <p:cNvPr id="5" name="Diagram 4"/>
          <p:cNvGraphicFramePr/>
          <p:nvPr>
            <p:extLst>
              <p:ext uri="{D42A27DB-BD31-4B8C-83A1-F6EECF244321}">
                <p14:modId xmlns:p14="http://schemas.microsoft.com/office/powerpoint/2010/main" val="3095393262"/>
              </p:ext>
            </p:extLst>
          </p:nvPr>
        </p:nvGraphicFramePr>
        <p:xfrm>
          <a:off x="1343472" y="1340768"/>
          <a:ext cx="9097696"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9155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Abuse</a:t>
            </a:r>
            <a:endParaRPr lang="en-AU" dirty="0"/>
          </a:p>
        </p:txBody>
      </p:sp>
      <p:sp>
        <p:nvSpPr>
          <p:cNvPr id="3" name="Text Placeholder 2"/>
          <p:cNvSpPr>
            <a:spLocks noGrp="1"/>
          </p:cNvSpPr>
          <p:nvPr>
            <p:ph type="body" sz="half" idx="1"/>
          </p:nvPr>
        </p:nvSpPr>
        <p:spPr>
          <a:xfrm>
            <a:off x="624416" y="1341438"/>
            <a:ext cx="10957983" cy="5328592"/>
          </a:xfrm>
        </p:spPr>
        <p:txBody>
          <a:bodyPr/>
          <a:lstStyle/>
          <a:p>
            <a:pPr marL="0" indent="0">
              <a:spcBef>
                <a:spcPct val="0"/>
              </a:spcBef>
              <a:buNone/>
            </a:pPr>
            <a:r>
              <a:rPr lang="en-US" altLang="en-US" sz="2200" dirty="0">
                <a:cs typeface="Calibri" panose="020F0502020204030204" pitchFamily="34" charset="0"/>
              </a:rPr>
              <a:t>The impacts of abuse can change the entire direction of someone's life. </a:t>
            </a:r>
          </a:p>
          <a:p>
            <a:pPr marL="0" indent="0">
              <a:spcBef>
                <a:spcPct val="0"/>
              </a:spcBef>
              <a:buNone/>
            </a:pPr>
            <a:r>
              <a:rPr lang="en-AU" altLang="en-US" sz="2200" dirty="0">
                <a:cs typeface="Calibri" panose="020F0502020204030204" pitchFamily="34" charset="0"/>
              </a:rPr>
              <a:t>Child abuse and trauma can have far reaching and ongoing impacts that extend into adulthood. </a:t>
            </a:r>
            <a:r>
              <a:rPr lang="en-US" altLang="en-US" sz="2200" dirty="0">
                <a:cs typeface="Calibri" panose="020F0502020204030204" pitchFamily="34" charset="0"/>
              </a:rPr>
              <a:t>Some of those impacts include:</a:t>
            </a:r>
          </a:p>
          <a:p>
            <a:pPr marL="0" indent="0">
              <a:spcBef>
                <a:spcPct val="0"/>
              </a:spcBef>
              <a:buNone/>
            </a:pPr>
            <a:endParaRPr lang="en-US" altLang="en-US" sz="2200" dirty="0"/>
          </a:p>
          <a:p>
            <a:pPr>
              <a:spcBef>
                <a:spcPct val="0"/>
              </a:spcBef>
            </a:pPr>
            <a:endParaRPr lang="en-US" altLang="en-US" sz="2200"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760103796"/>
              </p:ext>
            </p:extLst>
          </p:nvPr>
        </p:nvGraphicFramePr>
        <p:xfrm>
          <a:off x="781962" y="2420888"/>
          <a:ext cx="1062807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8110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07157" y="1052736"/>
            <a:ext cx="8431323" cy="5167042"/>
          </a:xfrm>
          <a:prstGeom prst="rect">
            <a:avLst/>
          </a:prstGeom>
        </p:spPr>
        <p:txBody>
          <a:bodyPr>
            <a:normAutofit fontScale="92500" lnSpcReduction="10000"/>
          </a:bodyPr>
          <a:lstStyle>
            <a:lvl1pPr marL="342900" indent="-342900" algn="l" rtl="0" eaLnBrk="1" fontAlgn="base" hangingPunct="1">
              <a:spcBef>
                <a:spcPct val="20000"/>
              </a:spcBef>
              <a:spcAft>
                <a:spcPct val="0"/>
              </a:spcAft>
              <a:buClr>
                <a:srgbClr val="70AD46"/>
              </a:buClr>
              <a:buFont typeface="Wingdings" panose="05000000000000000000" pitchFamily="2" charset="2"/>
              <a:buChar char="§"/>
              <a:defRPr sz="2400">
                <a:solidFill>
                  <a:schemeClr val="bg2">
                    <a:lumMod val="50000"/>
                  </a:schemeClr>
                </a:solidFill>
                <a:latin typeface="+mj-lt"/>
                <a:ea typeface="+mn-ea"/>
                <a:cs typeface="+mn-cs"/>
              </a:defRPr>
            </a:lvl1pPr>
            <a:lvl2pPr marL="742950" indent="-285750" algn="l" rtl="0" eaLnBrk="1" fontAlgn="base" hangingPunct="1">
              <a:spcBef>
                <a:spcPct val="20000"/>
              </a:spcBef>
              <a:spcAft>
                <a:spcPct val="0"/>
              </a:spcAft>
              <a:buClr>
                <a:srgbClr val="70AD46"/>
              </a:buClr>
              <a:buFont typeface="Wingdings" panose="05000000000000000000" pitchFamily="2" charset="2"/>
              <a:buChar char="§"/>
              <a:defRPr sz="2000">
                <a:solidFill>
                  <a:schemeClr val="bg2">
                    <a:lumMod val="50000"/>
                  </a:schemeClr>
                </a:solidFill>
                <a:latin typeface="+mj-lt"/>
              </a:defRPr>
            </a:lvl2pPr>
            <a:lvl3pPr marL="1143000" indent="-228600" algn="l" rtl="0" eaLnBrk="1" fontAlgn="base" hangingPunct="1">
              <a:spcBef>
                <a:spcPct val="20000"/>
              </a:spcBef>
              <a:spcAft>
                <a:spcPct val="0"/>
              </a:spcAft>
              <a:buClr>
                <a:srgbClr val="70AD46"/>
              </a:buClr>
              <a:buSzPct val="80000"/>
              <a:buFont typeface="Wingdings" panose="05000000000000000000" pitchFamily="2" charset="2"/>
              <a:buChar char="§"/>
              <a:defRPr>
                <a:solidFill>
                  <a:schemeClr val="bg2">
                    <a:lumMod val="50000"/>
                  </a:schemeClr>
                </a:solidFill>
                <a:latin typeface="+mj-lt"/>
              </a:defRPr>
            </a:lvl3pPr>
            <a:lvl4pPr marL="1600200" indent="-228600" algn="l" rtl="0" eaLnBrk="1" fontAlgn="base" hangingPunct="1">
              <a:spcBef>
                <a:spcPct val="20000"/>
              </a:spcBef>
              <a:spcAft>
                <a:spcPct val="0"/>
              </a:spcAft>
              <a:buClr>
                <a:srgbClr val="70AD46"/>
              </a:buClr>
              <a:buSzPct val="60000"/>
              <a:buFont typeface="Wingdings" panose="05000000000000000000" pitchFamily="2" charset="2"/>
              <a:buChar char="§"/>
              <a:defRPr sz="1600">
                <a:solidFill>
                  <a:schemeClr val="bg2">
                    <a:lumMod val="50000"/>
                  </a:schemeClr>
                </a:solidFill>
                <a:latin typeface="+mj-lt"/>
              </a:defRPr>
            </a:lvl4pPr>
            <a:lvl5pPr marL="2057400" indent="-228600" algn="l" rtl="0" eaLnBrk="1" fontAlgn="base" hangingPunct="1">
              <a:spcBef>
                <a:spcPct val="20000"/>
              </a:spcBef>
              <a:spcAft>
                <a:spcPct val="0"/>
              </a:spcAft>
              <a:buClr>
                <a:srgbClr val="70AD46"/>
              </a:buClr>
              <a:buSzPct val="80000"/>
              <a:buFont typeface="Wingdings" panose="05000000000000000000" pitchFamily="2" charset="2"/>
              <a:buChar char="§"/>
              <a:defRPr sz="1600">
                <a:solidFill>
                  <a:schemeClr val="bg2">
                    <a:lumMod val="50000"/>
                  </a:schemeClr>
                </a:solidFill>
                <a:latin typeface="+mj-lt"/>
              </a:defRPr>
            </a:lvl5pPr>
            <a:lvl6pPr marL="25146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6pPr>
            <a:lvl7pPr marL="29718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7pPr>
            <a:lvl8pPr marL="34290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8pPr>
            <a:lvl9pPr marL="38862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9pPr>
          </a:lstStyle>
          <a:p>
            <a:r>
              <a:rPr lang="en-AU" sz="1900" kern="0" dirty="0"/>
              <a:t>All child safety concerns, allegations or complaints must be taken seriously. Too often in the past those reporting child abuse were not believed, their concerns were dismissed, and the interests and status of the alleged perpetrator (or the organisation) were given priority over the victim’s welfare.</a:t>
            </a:r>
          </a:p>
          <a:p>
            <a:endParaRPr lang="en-AU" sz="1900" kern="0" dirty="0"/>
          </a:p>
          <a:p>
            <a:r>
              <a:rPr lang="en-AU" sz="1900" kern="0" dirty="0"/>
              <a:t>Legal action cannot be taken against a person if a report is made in good faith in compliance with expectations set out in the Safeguarding Children &amp; Young People Policy.</a:t>
            </a:r>
          </a:p>
          <a:p>
            <a:endParaRPr lang="en-AU" sz="1900" kern="0" dirty="0"/>
          </a:p>
          <a:p>
            <a:r>
              <a:rPr lang="en-AU" sz="1900" kern="0" dirty="0"/>
              <a:t>It is a requirement of the Safeguarding Children and Young People Policy that clergy, employees and volunteers make a report if they have formed a </a:t>
            </a:r>
            <a:r>
              <a:rPr lang="en-AU" sz="1900" b="1" i="1" kern="0" dirty="0"/>
              <a:t>reasonable belief </a:t>
            </a:r>
            <a:r>
              <a:rPr lang="en-AU" sz="1900" kern="0" dirty="0"/>
              <a:t>that a child or young person has experienced abuse, is experiencing abuse or is at risk of harm. </a:t>
            </a:r>
          </a:p>
          <a:p>
            <a:endParaRPr lang="en-AU" sz="1900" kern="0" dirty="0"/>
          </a:p>
          <a:p>
            <a:r>
              <a:rPr lang="en-AU" sz="1900" kern="0" dirty="0"/>
              <a:t>Not reporting child safety concerns, complaints or allegations or preventing, influencing or coercing a person from making a report is a breach of the Safeguarding Children and Young People Policy and may result in disciplinary action and/or possible legal action.</a:t>
            </a:r>
          </a:p>
          <a:p>
            <a:endParaRPr lang="en-AU" sz="2200" kern="0" dirty="0"/>
          </a:p>
          <a:p>
            <a:endParaRPr lang="en-AU" sz="2200" kern="0" dirty="0"/>
          </a:p>
        </p:txBody>
      </p:sp>
      <p:graphicFrame>
        <p:nvGraphicFramePr>
          <p:cNvPr id="5" name="Object 4"/>
          <p:cNvGraphicFramePr>
            <a:graphicFrameLocks noChangeAspect="1"/>
          </p:cNvGraphicFramePr>
          <p:nvPr>
            <p:extLst>
              <p:ext uri="{D42A27DB-BD31-4B8C-83A1-F6EECF244321}">
                <p14:modId xmlns:p14="http://schemas.microsoft.com/office/powerpoint/2010/main" val="1768321303"/>
              </p:ext>
            </p:extLst>
          </p:nvPr>
        </p:nvGraphicFramePr>
        <p:xfrm>
          <a:off x="9048328" y="1412776"/>
          <a:ext cx="2747183" cy="3888432"/>
        </p:xfrm>
        <a:graphic>
          <a:graphicData uri="http://schemas.openxmlformats.org/presentationml/2006/ole">
            <mc:AlternateContent xmlns:mc="http://schemas.openxmlformats.org/markup-compatibility/2006">
              <mc:Choice xmlns:v="urn:schemas-microsoft-com:vml" Requires="v">
                <p:oleObj spid="_x0000_s5122" name="Acrobat Document" r:id="rId3" imgW="3777861" imgH="5346331" progId="Acrobat.Document.DC">
                  <p:embed/>
                </p:oleObj>
              </mc:Choice>
              <mc:Fallback>
                <p:oleObj name="Acrobat Document" r:id="rId3" imgW="3777861" imgH="5346331" progId="Acrobat.Document.DC">
                  <p:embed/>
                  <p:pic>
                    <p:nvPicPr>
                      <p:cNvPr id="5" name="Object 4"/>
                      <p:cNvPicPr/>
                      <p:nvPr/>
                    </p:nvPicPr>
                    <p:blipFill>
                      <a:blip r:embed="rId4"/>
                      <a:stretch>
                        <a:fillRect/>
                      </a:stretch>
                    </p:blipFill>
                    <p:spPr>
                      <a:xfrm>
                        <a:off x="9048328" y="1412776"/>
                        <a:ext cx="2747183" cy="3888432"/>
                      </a:xfrm>
                      <a:prstGeom prst="rect">
                        <a:avLst/>
                      </a:prstGeom>
                      <a:ln>
                        <a:solidFill>
                          <a:schemeClr val="bg2">
                            <a:lumMod val="40000"/>
                            <a:lumOff val="60000"/>
                          </a:schemeClr>
                        </a:solidFill>
                      </a:ln>
                    </p:spPr>
                  </p:pic>
                </p:oleObj>
              </mc:Fallback>
            </mc:AlternateContent>
          </a:graphicData>
        </a:graphic>
      </p:graphicFrame>
      <p:sp>
        <p:nvSpPr>
          <p:cNvPr id="6" name="Title 1"/>
          <p:cNvSpPr>
            <a:spLocks noGrp="1"/>
          </p:cNvSpPr>
          <p:nvPr>
            <p:ph type="title"/>
          </p:nvPr>
        </p:nvSpPr>
        <p:spPr>
          <a:xfrm>
            <a:off x="632919" y="286386"/>
            <a:ext cx="10972800" cy="936774"/>
          </a:xfrm>
        </p:spPr>
        <p:txBody>
          <a:bodyPr/>
          <a:lstStyle/>
          <a:p>
            <a:r>
              <a:rPr lang="en-US" dirty="0"/>
              <a:t>Reporting Requirements</a:t>
            </a:r>
            <a:endParaRPr lang="en-AU" dirty="0"/>
          </a:p>
        </p:txBody>
      </p:sp>
    </p:spTree>
    <p:extLst>
      <p:ext uri="{BB962C8B-B14F-4D97-AF65-F5344CB8AC3E}">
        <p14:creationId xmlns:p14="http://schemas.microsoft.com/office/powerpoint/2010/main" val="2352927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95400" y="286386"/>
            <a:ext cx="10972800" cy="936774"/>
          </a:xfrm>
        </p:spPr>
        <p:txBody>
          <a:bodyPr/>
          <a:lstStyle/>
          <a:p>
            <a:r>
              <a:rPr lang="en-US" dirty="0"/>
              <a:t>Reporting Requirements</a:t>
            </a:r>
            <a:endParaRPr lang="en-AU" dirty="0"/>
          </a:p>
        </p:txBody>
      </p:sp>
      <p:graphicFrame>
        <p:nvGraphicFramePr>
          <p:cNvPr id="5" name="Content Placeholder 3"/>
          <p:cNvGraphicFramePr>
            <a:graphicFrameLocks/>
          </p:cNvGraphicFramePr>
          <p:nvPr>
            <p:extLst>
              <p:ext uri="{D42A27DB-BD31-4B8C-83A1-F6EECF244321}">
                <p14:modId xmlns:p14="http://schemas.microsoft.com/office/powerpoint/2010/main" val="295731303"/>
              </p:ext>
            </p:extLst>
          </p:nvPr>
        </p:nvGraphicFramePr>
        <p:xfrm>
          <a:off x="741929" y="2036818"/>
          <a:ext cx="5141676"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832210738"/>
              </p:ext>
            </p:extLst>
          </p:nvPr>
        </p:nvGraphicFramePr>
        <p:xfrm>
          <a:off x="6023992" y="2027359"/>
          <a:ext cx="5184080" cy="36818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839416" y="1223160"/>
            <a:ext cx="10972800" cy="430887"/>
          </a:xfrm>
          <a:prstGeom prst="rect">
            <a:avLst/>
          </a:prstGeom>
          <a:noFill/>
        </p:spPr>
        <p:txBody>
          <a:bodyPr wrap="square" rtlCol="0">
            <a:spAutoFit/>
          </a:bodyPr>
          <a:lstStyle/>
          <a:p>
            <a:r>
              <a:rPr lang="en-US" sz="2200" dirty="0">
                <a:solidFill>
                  <a:schemeClr val="bg2">
                    <a:lumMod val="50000"/>
                  </a:schemeClr>
                </a:solidFill>
                <a:latin typeface="+mj-lt"/>
              </a:rPr>
              <a:t>There a few important legislative requirements to be aware of:</a:t>
            </a:r>
            <a:endParaRPr lang="en-AU" sz="2200" dirty="0">
              <a:solidFill>
                <a:schemeClr val="bg2">
                  <a:lumMod val="50000"/>
                </a:schemeClr>
              </a:solidFill>
              <a:latin typeface="+mj-lt"/>
            </a:endParaRPr>
          </a:p>
        </p:txBody>
      </p:sp>
    </p:spTree>
    <p:extLst>
      <p:ext uri="{BB962C8B-B14F-4D97-AF65-F5344CB8AC3E}">
        <p14:creationId xmlns:p14="http://schemas.microsoft.com/office/powerpoint/2010/main" val="636722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32919" y="286386"/>
            <a:ext cx="10972800" cy="936774"/>
          </a:xfrm>
        </p:spPr>
        <p:txBody>
          <a:bodyPr/>
          <a:lstStyle/>
          <a:p>
            <a:r>
              <a:rPr lang="en-US" dirty="0"/>
              <a:t>Reporting Requirements</a:t>
            </a:r>
            <a:endParaRPr lang="en-AU" dirty="0"/>
          </a:p>
        </p:txBody>
      </p:sp>
      <p:graphicFrame>
        <p:nvGraphicFramePr>
          <p:cNvPr id="2" name="Table 1"/>
          <p:cNvGraphicFramePr>
            <a:graphicFrameLocks noGrp="1"/>
          </p:cNvGraphicFramePr>
          <p:nvPr>
            <p:extLst>
              <p:ext uri="{D42A27DB-BD31-4B8C-83A1-F6EECF244321}">
                <p14:modId xmlns:p14="http://schemas.microsoft.com/office/powerpoint/2010/main" val="1988286674"/>
              </p:ext>
            </p:extLst>
          </p:nvPr>
        </p:nvGraphicFramePr>
        <p:xfrm>
          <a:off x="903502" y="1124744"/>
          <a:ext cx="10431634" cy="5272912"/>
        </p:xfrm>
        <a:graphic>
          <a:graphicData uri="http://schemas.openxmlformats.org/drawingml/2006/table">
            <a:tbl>
              <a:tblPr firstRow="1" bandRow="1">
                <a:tableStyleId>{5C22544A-7EE6-4342-B048-85BDC9FD1C3A}</a:tableStyleId>
              </a:tblPr>
              <a:tblGrid>
                <a:gridCol w="5215817">
                  <a:extLst>
                    <a:ext uri="{9D8B030D-6E8A-4147-A177-3AD203B41FA5}">
                      <a16:colId xmlns:a16="http://schemas.microsoft.com/office/drawing/2014/main" val="1592024856"/>
                    </a:ext>
                  </a:extLst>
                </a:gridCol>
                <a:gridCol w="5215817">
                  <a:extLst>
                    <a:ext uri="{9D8B030D-6E8A-4147-A177-3AD203B41FA5}">
                      <a16:colId xmlns:a16="http://schemas.microsoft.com/office/drawing/2014/main" val="2959519171"/>
                    </a:ext>
                  </a:extLst>
                </a:gridCol>
              </a:tblGrid>
              <a:tr h="576064">
                <a:tc>
                  <a:txBody>
                    <a:bodyPr/>
                    <a:lstStyle/>
                    <a:p>
                      <a:pPr algn="ctr"/>
                      <a:r>
                        <a:rPr lang="en-US" dirty="0"/>
                        <a:t>Failure</a:t>
                      </a:r>
                      <a:r>
                        <a:rPr lang="en-US" baseline="0" dirty="0"/>
                        <a:t> to Disclose </a:t>
                      </a:r>
                      <a:endParaRPr lang="en-AU" dirty="0"/>
                    </a:p>
                  </a:txBody>
                  <a:tcPr>
                    <a:solidFill>
                      <a:srgbClr val="C00000"/>
                    </a:solidFill>
                  </a:tcPr>
                </a:tc>
                <a:tc>
                  <a:txBody>
                    <a:bodyPr/>
                    <a:lstStyle/>
                    <a:p>
                      <a:pPr algn="ctr"/>
                      <a:r>
                        <a:rPr lang="en-US" dirty="0"/>
                        <a:t>Failure to Protect</a:t>
                      </a:r>
                      <a:r>
                        <a:rPr lang="en-US" baseline="0" dirty="0"/>
                        <a:t> </a:t>
                      </a:r>
                      <a:endParaRPr lang="en-AU" dirty="0"/>
                    </a:p>
                  </a:txBody>
                  <a:tcPr>
                    <a:solidFill>
                      <a:srgbClr val="E38B2C"/>
                    </a:solidFill>
                  </a:tcPr>
                </a:tc>
                <a:extLst>
                  <a:ext uri="{0D108BD9-81ED-4DB2-BD59-A6C34878D82A}">
                    <a16:rowId xmlns:a16="http://schemas.microsoft.com/office/drawing/2014/main" val="801244161"/>
                  </a:ext>
                </a:extLst>
              </a:tr>
              <a:tr h="4696848">
                <a:tc>
                  <a:txBody>
                    <a:bodyPr/>
                    <a:lstStyle/>
                    <a:p>
                      <a:pPr marL="285750" lvl="0" indent="-285750" rtl="0">
                        <a:buFont typeface="Arial" panose="020B0604020202020204" pitchFamily="34" charset="0"/>
                        <a:buChar char="•"/>
                      </a:pPr>
                      <a:r>
                        <a:rPr lang="en-US" dirty="0"/>
                        <a:t>“</a:t>
                      </a:r>
                      <a:r>
                        <a:rPr lang="en-US" u="sng" dirty="0"/>
                        <a:t>Reasonable  belief” </a:t>
                      </a:r>
                      <a:r>
                        <a:rPr lang="en-US" dirty="0"/>
                        <a:t>that another adult has committed a sexual offence against a child under the age of 16 years.</a:t>
                      </a:r>
                    </a:p>
                    <a:p>
                      <a:pPr marL="285750" lvl="0" indent="-285750" rtl="0">
                        <a:buFont typeface="Arial" panose="020B0604020202020204" pitchFamily="34" charset="0"/>
                        <a:buChar char="•"/>
                      </a:pPr>
                      <a:endParaRPr lang="en-AU" dirty="0"/>
                    </a:p>
                    <a:p>
                      <a:pPr marL="285750" lvl="0" indent="-285750" rtl="0">
                        <a:buFont typeface="Arial" panose="020B0604020202020204" pitchFamily="34" charset="0"/>
                        <a:buChar char="•"/>
                      </a:pPr>
                      <a:endParaRPr lang="en-AU" dirty="0"/>
                    </a:p>
                    <a:p>
                      <a:pPr marL="285750" lvl="0" indent="-285750" rtl="0">
                        <a:buFont typeface="Arial" panose="020B0604020202020204" pitchFamily="34" charset="0"/>
                        <a:buChar char="•"/>
                      </a:pPr>
                      <a:r>
                        <a:rPr lang="en-US" u="sng" dirty="0"/>
                        <a:t>Failure to report to police </a:t>
                      </a:r>
                      <a:r>
                        <a:rPr lang="en-US" dirty="0"/>
                        <a:t>can lead to individual  criminal charges, the maximum penalty is three years imprisonment.</a:t>
                      </a:r>
                    </a:p>
                    <a:p>
                      <a:pPr marL="285750" lvl="0" indent="-285750" rtl="0">
                        <a:buFont typeface="Arial" panose="020B0604020202020204" pitchFamily="34" charset="0"/>
                        <a:buChar char="•"/>
                      </a:pPr>
                      <a:endParaRPr lang="en-US" dirty="0"/>
                    </a:p>
                    <a:p>
                      <a:pPr marL="0" lvl="0" indent="0" rtl="0">
                        <a:buFont typeface="Arial" panose="020B0604020202020204" pitchFamily="34" charset="0"/>
                        <a:buNone/>
                      </a:pPr>
                      <a:endParaRPr lang="en-AU" dirty="0"/>
                    </a:p>
                    <a:p>
                      <a:pPr marL="285750" lvl="0" indent="-285750" rtl="0">
                        <a:buFont typeface="Arial" panose="020B0604020202020204" pitchFamily="34" charset="0"/>
                        <a:buChar char="•"/>
                      </a:pPr>
                      <a:r>
                        <a:rPr lang="en-US" dirty="0"/>
                        <a:t>The report must be made to police ASAP</a:t>
                      </a:r>
                      <a:endParaRPr lang="en-AU" dirty="0"/>
                    </a:p>
                    <a:p>
                      <a:pPr marL="285750" indent="-285750">
                        <a:buFont typeface="Arial" panose="020B0604020202020204" pitchFamily="34" charset="0"/>
                        <a:buChar char="•"/>
                      </a:pPr>
                      <a:endParaRPr lang="en-AU" dirty="0"/>
                    </a:p>
                  </a:txBody>
                  <a:tcPr>
                    <a:solidFill>
                      <a:srgbClr val="C00000">
                        <a:alpha val="50000"/>
                      </a:srgbClr>
                    </a:solidFill>
                  </a:tcPr>
                </a:tc>
                <a:tc>
                  <a:txBody>
                    <a:bodyPr/>
                    <a:lstStyle/>
                    <a:p>
                      <a:pPr marL="285750" lvl="0" indent="-285750" rtl="0">
                        <a:buFont typeface="Arial" panose="020B0604020202020204" pitchFamily="34" charset="0"/>
                        <a:buChar char="•"/>
                      </a:pPr>
                      <a:r>
                        <a:rPr lang="en-AU" u="sng" dirty="0"/>
                        <a:t>A substantial risk </a:t>
                      </a:r>
                      <a:r>
                        <a:rPr lang="en-AU" dirty="0"/>
                        <a:t>that a child under the age of 16 under the care, supervision or authority of a relevant organisation/entity will become a victim of a sexual offence committed by an adult associated with that organisation/entity. </a:t>
                      </a:r>
                    </a:p>
                    <a:p>
                      <a:pPr marL="285750" lvl="0" indent="-285750" rtl="0">
                        <a:buFont typeface="Arial" panose="020B0604020202020204" pitchFamily="34" charset="0"/>
                        <a:buChar char="•"/>
                      </a:pPr>
                      <a:endParaRPr lang="en-AU" dirty="0"/>
                    </a:p>
                    <a:p>
                      <a:pPr marL="285750" lvl="0" indent="-285750" rtl="0">
                        <a:buFont typeface="Arial" panose="020B0604020202020204" pitchFamily="34" charset="0"/>
                        <a:buChar char="•"/>
                      </a:pPr>
                      <a:r>
                        <a:rPr lang="en-AU" dirty="0"/>
                        <a:t>A person in a position of authority in the organisation/entity will</a:t>
                      </a:r>
                      <a:r>
                        <a:rPr lang="en-AU" baseline="0" dirty="0"/>
                        <a:t> be commit this</a:t>
                      </a:r>
                      <a:r>
                        <a:rPr lang="en-AU" dirty="0"/>
                        <a:t> offence </a:t>
                      </a:r>
                      <a:r>
                        <a:rPr lang="en-AU" u="sng" dirty="0"/>
                        <a:t>if they know of the risk of abuse </a:t>
                      </a:r>
                      <a:r>
                        <a:rPr lang="en-AU" dirty="0"/>
                        <a:t>and have the power or responsibility to reduce or remove the risk, </a:t>
                      </a:r>
                      <a:r>
                        <a:rPr lang="en-AU" u="sng" dirty="0"/>
                        <a:t>but fail to do so</a:t>
                      </a:r>
                      <a:r>
                        <a:rPr lang="en-AU" dirty="0"/>
                        <a:t>.</a:t>
                      </a:r>
                    </a:p>
                    <a:p>
                      <a:pPr marL="285750" indent="-285750">
                        <a:buFont typeface="Arial" panose="020B0604020202020204" pitchFamily="34" charset="0"/>
                        <a:buChar char="•"/>
                      </a:pPr>
                      <a:endParaRPr lang="en-AU" dirty="0"/>
                    </a:p>
                  </a:txBody>
                  <a:tcPr>
                    <a:solidFill>
                      <a:srgbClr val="E38B2C">
                        <a:alpha val="55000"/>
                      </a:srgbClr>
                    </a:solidFill>
                  </a:tcPr>
                </a:tc>
                <a:extLst>
                  <a:ext uri="{0D108BD9-81ED-4DB2-BD59-A6C34878D82A}">
                    <a16:rowId xmlns:a16="http://schemas.microsoft.com/office/drawing/2014/main" val="1865702998"/>
                  </a:ext>
                </a:extLst>
              </a:tr>
            </a:tbl>
          </a:graphicData>
        </a:graphic>
      </p:graphicFrame>
    </p:spTree>
    <p:extLst>
      <p:ext uri="{BB962C8B-B14F-4D97-AF65-F5344CB8AC3E}">
        <p14:creationId xmlns:p14="http://schemas.microsoft.com/office/powerpoint/2010/main" val="634283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32919" y="286386"/>
            <a:ext cx="10972800" cy="936774"/>
          </a:xfrm>
        </p:spPr>
        <p:txBody>
          <a:bodyPr/>
          <a:lstStyle/>
          <a:p>
            <a:r>
              <a:rPr lang="en-US" dirty="0"/>
              <a:t>Reporting Requirements</a:t>
            </a:r>
            <a:endParaRPr lang="en-AU" dirty="0"/>
          </a:p>
        </p:txBody>
      </p:sp>
      <p:graphicFrame>
        <p:nvGraphicFramePr>
          <p:cNvPr id="2" name="Table 1"/>
          <p:cNvGraphicFramePr>
            <a:graphicFrameLocks noGrp="1"/>
          </p:cNvGraphicFramePr>
          <p:nvPr>
            <p:extLst>
              <p:ext uri="{D42A27DB-BD31-4B8C-83A1-F6EECF244321}">
                <p14:modId xmlns:p14="http://schemas.microsoft.com/office/powerpoint/2010/main" val="245978335"/>
              </p:ext>
            </p:extLst>
          </p:nvPr>
        </p:nvGraphicFramePr>
        <p:xfrm>
          <a:off x="736167" y="1052736"/>
          <a:ext cx="10766304" cy="4835252"/>
        </p:xfrm>
        <a:graphic>
          <a:graphicData uri="http://schemas.openxmlformats.org/drawingml/2006/table">
            <a:tbl>
              <a:tblPr firstRow="1" bandRow="1">
                <a:tableStyleId>{5C22544A-7EE6-4342-B048-85BDC9FD1C3A}</a:tableStyleId>
              </a:tblPr>
              <a:tblGrid>
                <a:gridCol w="5383152">
                  <a:extLst>
                    <a:ext uri="{9D8B030D-6E8A-4147-A177-3AD203B41FA5}">
                      <a16:colId xmlns:a16="http://schemas.microsoft.com/office/drawing/2014/main" val="926085327"/>
                    </a:ext>
                  </a:extLst>
                </a:gridCol>
                <a:gridCol w="5383152">
                  <a:extLst>
                    <a:ext uri="{9D8B030D-6E8A-4147-A177-3AD203B41FA5}">
                      <a16:colId xmlns:a16="http://schemas.microsoft.com/office/drawing/2014/main" val="2982890338"/>
                    </a:ext>
                  </a:extLst>
                </a:gridCol>
              </a:tblGrid>
              <a:tr h="355044">
                <a:tc>
                  <a:txBody>
                    <a:bodyPr/>
                    <a:lstStyle/>
                    <a:p>
                      <a:pPr algn="ctr"/>
                      <a:r>
                        <a:rPr lang="en-US" dirty="0"/>
                        <a:t>Reportable</a:t>
                      </a:r>
                      <a:r>
                        <a:rPr lang="en-US" baseline="0" dirty="0"/>
                        <a:t> Conduct Scheme</a:t>
                      </a:r>
                      <a:endParaRPr lang="en-AU" dirty="0"/>
                    </a:p>
                  </a:txBody>
                  <a:tcPr>
                    <a:solidFill>
                      <a:srgbClr val="00ABCA"/>
                    </a:solidFill>
                  </a:tcPr>
                </a:tc>
                <a:tc>
                  <a:txBody>
                    <a:bodyPr/>
                    <a:lstStyle/>
                    <a:p>
                      <a:pPr algn="ctr"/>
                      <a:r>
                        <a:rPr lang="en-US" dirty="0"/>
                        <a:t>Mandatory</a:t>
                      </a:r>
                      <a:r>
                        <a:rPr lang="en-US" baseline="0" dirty="0"/>
                        <a:t> Reporting</a:t>
                      </a:r>
                      <a:endParaRPr lang="en-AU" dirty="0"/>
                    </a:p>
                  </a:txBody>
                  <a:tcPr>
                    <a:solidFill>
                      <a:srgbClr val="4472C4"/>
                    </a:solidFill>
                  </a:tcPr>
                </a:tc>
                <a:extLst>
                  <a:ext uri="{0D108BD9-81ED-4DB2-BD59-A6C34878D82A}">
                    <a16:rowId xmlns:a16="http://schemas.microsoft.com/office/drawing/2014/main" val="2976450551"/>
                  </a:ext>
                </a:extLst>
              </a:tr>
              <a:tr h="4469492">
                <a:tc>
                  <a:txBody>
                    <a:bodyPr/>
                    <a:lstStyle/>
                    <a:p>
                      <a:pPr marL="285750" lvl="0" indent="-285750" rtl="0">
                        <a:buFont typeface="Arial" panose="020B0604020202020204" pitchFamily="34" charset="0"/>
                        <a:buChar char="•"/>
                      </a:pPr>
                      <a:r>
                        <a:rPr lang="en-AU" dirty="0"/>
                        <a:t>Requires organisations to respond to allegations of child abuse and other child-related misconduct made against their workers and volunteers.</a:t>
                      </a:r>
                    </a:p>
                    <a:p>
                      <a:pPr marL="285750" lvl="0" indent="-285750" rtl="0">
                        <a:buFont typeface="Arial" panose="020B0604020202020204" pitchFamily="34" charset="0"/>
                        <a:buChar char="•"/>
                      </a:pPr>
                      <a:endParaRPr lang="en-AU" dirty="0"/>
                    </a:p>
                    <a:p>
                      <a:pPr marL="0" lvl="0" indent="0" rtl="0">
                        <a:buFont typeface="Arial" panose="020B0604020202020204" pitchFamily="34" charset="0"/>
                        <a:buNone/>
                      </a:pPr>
                      <a:endParaRPr lang="en-AU" dirty="0"/>
                    </a:p>
                    <a:p>
                      <a:pPr marL="285750" lvl="0" indent="-285750" rtl="0">
                        <a:buFont typeface="Arial" panose="020B0604020202020204" pitchFamily="34" charset="0"/>
                        <a:buChar char="•"/>
                      </a:pPr>
                      <a:r>
                        <a:rPr lang="en-AU" dirty="0"/>
                        <a:t>The head of entity </a:t>
                      </a:r>
                      <a:r>
                        <a:rPr lang="en-AU" dirty="0" err="1"/>
                        <a:t>i.e</a:t>
                      </a:r>
                      <a:r>
                        <a:rPr lang="en-AU" dirty="0"/>
                        <a:t> Parish Priest must notify Commission for Children and Young People (CCYP) of a reportable allegation within three business days and provide an update within 30 calendar days. Failure to do so is an offence and can result in legal action</a:t>
                      </a:r>
                      <a:r>
                        <a:rPr lang="en-AU" baseline="0" dirty="0"/>
                        <a:t> against the individual.</a:t>
                      </a:r>
                      <a:endParaRPr lang="en-AU" dirty="0"/>
                    </a:p>
                    <a:p>
                      <a:pPr marL="285750" indent="-285750">
                        <a:buFont typeface="Arial" panose="020B0604020202020204" pitchFamily="34" charset="0"/>
                        <a:buChar char="•"/>
                      </a:pPr>
                      <a:endParaRPr lang="en-AU" dirty="0"/>
                    </a:p>
                  </a:txBody>
                  <a:tcPr>
                    <a:solidFill>
                      <a:srgbClr val="00ABCA">
                        <a:alpha val="50000"/>
                      </a:srgbClr>
                    </a:solidFill>
                  </a:tcPr>
                </a:tc>
                <a:tc>
                  <a:txBody>
                    <a:bodyPr/>
                    <a:lstStyle/>
                    <a:p>
                      <a:pPr marL="285750" lvl="0" indent="-285750" rtl="0">
                        <a:buFont typeface="Arial" panose="020B0604020202020204" pitchFamily="34" charset="0"/>
                        <a:buChar char="•"/>
                      </a:pPr>
                      <a:r>
                        <a:rPr lang="en-AU" dirty="0"/>
                        <a:t>Certain professionals are legally mandated to report child abuse to statutory authorities if they have formed a belief on reasonable grounds that a child is in need of protection from physical injury or sexual abuse and the child’s parents are unable or unwilling to protect the child. The failure of a mandatory reporter to make a report is considered a criminal offence. </a:t>
                      </a:r>
                    </a:p>
                    <a:p>
                      <a:pPr marL="285750" lvl="0" indent="-285750">
                        <a:buFont typeface="Arial" panose="020B0604020202020204" pitchFamily="34" charset="0"/>
                        <a:buChar char="•"/>
                      </a:pPr>
                      <a:endParaRPr lang="en-AU" dirty="0"/>
                    </a:p>
                    <a:p>
                      <a:pPr marL="285750" lvl="0" indent="-285750">
                        <a:buFont typeface="Arial" panose="020B0604020202020204" pitchFamily="34" charset="0"/>
                        <a:buChar char="•"/>
                      </a:pPr>
                      <a:r>
                        <a:rPr lang="en-AU" dirty="0"/>
                        <a:t>As of Feb 2020, ‘people in religious ministry’ were added to the list of mandatory reporters.  Within the Catholic Archdiocese of Melbourne, ‘people in religious ministry’ refers to those in ordained ministry (i.e. bishop, priest or deacon). </a:t>
                      </a:r>
                    </a:p>
                    <a:p>
                      <a:pPr marL="285750" indent="-285750">
                        <a:buFont typeface="Arial" panose="020B0604020202020204" pitchFamily="34" charset="0"/>
                        <a:buChar char="•"/>
                      </a:pPr>
                      <a:endParaRPr lang="en-AU" dirty="0"/>
                    </a:p>
                  </a:txBody>
                  <a:tcPr>
                    <a:solidFill>
                      <a:srgbClr val="4472C4">
                        <a:alpha val="50000"/>
                      </a:srgbClr>
                    </a:solidFill>
                  </a:tcPr>
                </a:tc>
                <a:extLst>
                  <a:ext uri="{0D108BD9-81ED-4DB2-BD59-A6C34878D82A}">
                    <a16:rowId xmlns:a16="http://schemas.microsoft.com/office/drawing/2014/main" val="2504259464"/>
                  </a:ext>
                </a:extLst>
              </a:tr>
            </a:tbl>
          </a:graphicData>
        </a:graphic>
      </p:graphicFrame>
    </p:spTree>
    <p:extLst>
      <p:ext uri="{BB962C8B-B14F-4D97-AF65-F5344CB8AC3E}">
        <p14:creationId xmlns:p14="http://schemas.microsoft.com/office/powerpoint/2010/main" val="355652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Acknowledgement of Country </a:t>
            </a:r>
            <a:endParaRPr lang="en-AU" dirty="0"/>
          </a:p>
        </p:txBody>
      </p:sp>
      <p:sp>
        <p:nvSpPr>
          <p:cNvPr id="3" name="Text Placeholder 2"/>
          <p:cNvSpPr>
            <a:spLocks noGrp="1"/>
          </p:cNvSpPr>
          <p:nvPr>
            <p:ph type="body" sz="half" idx="1"/>
          </p:nvPr>
        </p:nvSpPr>
        <p:spPr>
          <a:xfrm>
            <a:off x="2135560" y="4077072"/>
            <a:ext cx="7920880" cy="2232248"/>
          </a:xfrm>
        </p:spPr>
        <p:txBody>
          <a:bodyPr/>
          <a:lstStyle/>
          <a:p>
            <a:pPr marL="0" indent="0" algn="ctr">
              <a:spcBef>
                <a:spcPct val="0"/>
              </a:spcBef>
              <a:buNone/>
            </a:pPr>
            <a:r>
              <a:rPr lang="en-AU" dirty="0">
                <a:latin typeface="Verdana" panose="020B0604030504040204" pitchFamily="34" charset="0"/>
                <a:ea typeface="Verdana" panose="020B0604030504040204" pitchFamily="34" charset="0"/>
              </a:rPr>
              <a:t>We acknowledge the traditional custodians of the land of the Kulin Nation who have walked upon and cared for this country for thousands of years. We pay our respect to them and their cultures and to Elders past, present and emerging.</a:t>
            </a:r>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7608" y="1706555"/>
            <a:ext cx="316865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4032" y="1701792"/>
            <a:ext cx="3186112"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055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27448" y="1796496"/>
            <a:ext cx="5286351" cy="3792058"/>
          </a:xfrm>
        </p:spPr>
        <p:txBody>
          <a:bodyPr>
            <a:normAutofit/>
          </a:bodyPr>
          <a:lstStyle/>
          <a:p>
            <a:r>
              <a:rPr lang="en-US" dirty="0"/>
              <a:t>This flowchart outlines the process that must be followed in the event of an allegation of abuse or misconduct </a:t>
            </a:r>
          </a:p>
          <a:p>
            <a:r>
              <a:rPr lang="en-US" dirty="0"/>
              <a:t>It is important  to note that the Safeguarding Unit must be notified of any reports and will support your parish through the process  </a:t>
            </a:r>
            <a:endParaRPr lang="en-AU" dirty="0"/>
          </a:p>
          <a:p>
            <a:endParaRPr lang="en-AU" dirty="0"/>
          </a:p>
        </p:txBody>
      </p:sp>
      <p:sp>
        <p:nvSpPr>
          <p:cNvPr id="8" name="Title 1"/>
          <p:cNvSpPr>
            <a:spLocks noGrp="1"/>
          </p:cNvSpPr>
          <p:nvPr>
            <p:ph type="title"/>
          </p:nvPr>
        </p:nvSpPr>
        <p:spPr>
          <a:xfrm>
            <a:off x="623392" y="476672"/>
            <a:ext cx="10972800" cy="936774"/>
          </a:xfrm>
        </p:spPr>
        <p:txBody>
          <a:bodyPr/>
          <a:lstStyle/>
          <a:p>
            <a:r>
              <a:rPr lang="en-US" dirty="0"/>
              <a:t>Reporting Requirements</a:t>
            </a:r>
            <a:endParaRPr lang="en-AU" dirty="0"/>
          </a:p>
        </p:txBody>
      </p:sp>
      <p:pic>
        <p:nvPicPr>
          <p:cNvPr id="9" name="Picture 8" descr="Timeline&#10;&#10;Description automatically generated">
            <a:extLst>
              <a:ext uri="{FF2B5EF4-FFF2-40B4-BE49-F238E27FC236}">
                <a16:creationId xmlns:a16="http://schemas.microsoft.com/office/drawing/2014/main" id="{6BB40FBC-66D6-E3D6-A4F6-63B20716B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2530" y="781943"/>
            <a:ext cx="3668860" cy="5189661"/>
          </a:xfrm>
          <a:prstGeom prst="rect">
            <a:avLst/>
          </a:prstGeom>
          <a:ln>
            <a:solidFill>
              <a:schemeClr val="bg1">
                <a:lumMod val="85000"/>
              </a:schemeClr>
            </a:solidFill>
          </a:ln>
        </p:spPr>
      </p:pic>
    </p:spTree>
    <p:extLst>
      <p:ext uri="{BB962C8B-B14F-4D97-AF65-F5344CB8AC3E}">
        <p14:creationId xmlns:p14="http://schemas.microsoft.com/office/powerpoint/2010/main" val="3354136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Do We Report To?</a:t>
            </a:r>
            <a:endParaRPr lang="en-AU" dirty="0"/>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073323736"/>
              </p:ext>
            </p:extLst>
          </p:nvPr>
        </p:nvGraphicFramePr>
        <p:xfrm>
          <a:off x="1667508" y="1341438"/>
          <a:ext cx="8856984" cy="4823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5552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63607"/>
            <a:ext cx="10972800" cy="936774"/>
          </a:xfrm>
        </p:spPr>
        <p:txBody>
          <a:bodyPr/>
          <a:lstStyle/>
          <a:p>
            <a:r>
              <a:rPr lang="en-US" dirty="0"/>
              <a:t>Case Examples</a:t>
            </a:r>
            <a:endParaRPr lang="en-AU" dirty="0"/>
          </a:p>
        </p:txBody>
      </p:sp>
      <p:graphicFrame>
        <p:nvGraphicFramePr>
          <p:cNvPr id="5" name="Diagram 4"/>
          <p:cNvGraphicFramePr/>
          <p:nvPr>
            <p:extLst>
              <p:ext uri="{D42A27DB-BD31-4B8C-83A1-F6EECF244321}">
                <p14:modId xmlns:p14="http://schemas.microsoft.com/office/powerpoint/2010/main" val="1052191349"/>
              </p:ext>
            </p:extLst>
          </p:nvPr>
        </p:nvGraphicFramePr>
        <p:xfrm>
          <a:off x="304974" y="260648"/>
          <a:ext cx="11712624"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9557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63607"/>
            <a:ext cx="10972800" cy="936774"/>
          </a:xfrm>
        </p:spPr>
        <p:txBody>
          <a:bodyPr/>
          <a:lstStyle/>
          <a:p>
            <a:r>
              <a:rPr lang="en-US" dirty="0"/>
              <a:t>Case Examples</a:t>
            </a:r>
            <a:endParaRPr lang="en-AU" dirty="0"/>
          </a:p>
        </p:txBody>
      </p:sp>
      <p:graphicFrame>
        <p:nvGraphicFramePr>
          <p:cNvPr id="5" name="Diagram 4"/>
          <p:cNvGraphicFramePr/>
          <p:nvPr>
            <p:extLst>
              <p:ext uri="{D42A27DB-BD31-4B8C-83A1-F6EECF244321}">
                <p14:modId xmlns:p14="http://schemas.microsoft.com/office/powerpoint/2010/main" val="214357912"/>
              </p:ext>
            </p:extLst>
          </p:nvPr>
        </p:nvGraphicFramePr>
        <p:xfrm>
          <a:off x="304974" y="260648"/>
          <a:ext cx="11712624"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1597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63607"/>
            <a:ext cx="10972800" cy="936774"/>
          </a:xfrm>
        </p:spPr>
        <p:txBody>
          <a:bodyPr/>
          <a:lstStyle/>
          <a:p>
            <a:r>
              <a:rPr lang="en-US" dirty="0"/>
              <a:t>Case Examples</a:t>
            </a:r>
            <a:endParaRPr lang="en-AU" dirty="0"/>
          </a:p>
        </p:txBody>
      </p:sp>
      <p:graphicFrame>
        <p:nvGraphicFramePr>
          <p:cNvPr id="5" name="Diagram 4"/>
          <p:cNvGraphicFramePr/>
          <p:nvPr>
            <p:extLst>
              <p:ext uri="{D42A27DB-BD31-4B8C-83A1-F6EECF244321}">
                <p14:modId xmlns:p14="http://schemas.microsoft.com/office/powerpoint/2010/main" val="3747804398"/>
              </p:ext>
            </p:extLst>
          </p:nvPr>
        </p:nvGraphicFramePr>
        <p:xfrm>
          <a:off x="304974" y="260648"/>
          <a:ext cx="11712624"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5971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404664"/>
            <a:ext cx="10972800" cy="936774"/>
          </a:xfrm>
        </p:spPr>
        <p:txBody>
          <a:bodyPr/>
          <a:lstStyle/>
          <a:p>
            <a:r>
              <a:rPr lang="en-US" dirty="0"/>
              <a:t>Defining, Responding and Reporting Abuse </a:t>
            </a:r>
            <a:endParaRPr lang="en-AU" dirty="0"/>
          </a:p>
        </p:txBody>
      </p:sp>
      <p:sp>
        <p:nvSpPr>
          <p:cNvPr id="5" name="Text Placeholder 2"/>
          <p:cNvSpPr txBox="1">
            <a:spLocks/>
          </p:cNvSpPr>
          <p:nvPr/>
        </p:nvSpPr>
        <p:spPr bwMode="auto">
          <a:xfrm>
            <a:off x="609600" y="1341438"/>
            <a:ext cx="10440135" cy="489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70AD46"/>
              </a:buClr>
              <a:buFont typeface="Wingdings" panose="05000000000000000000" pitchFamily="2" charset="2"/>
              <a:buNone/>
              <a:defRPr sz="2000">
                <a:solidFill>
                  <a:schemeClr val="bg2">
                    <a:lumMod val="50000"/>
                  </a:schemeClr>
                </a:solidFill>
                <a:latin typeface="+mj-lt"/>
                <a:ea typeface="+mn-ea"/>
                <a:cs typeface="+mn-cs"/>
              </a:defRPr>
            </a:lvl1pPr>
            <a:lvl2pPr marL="742950" indent="-285750" algn="l" rtl="0" eaLnBrk="1" fontAlgn="base" hangingPunct="1">
              <a:spcBef>
                <a:spcPct val="20000"/>
              </a:spcBef>
              <a:spcAft>
                <a:spcPct val="0"/>
              </a:spcAft>
              <a:buClr>
                <a:srgbClr val="70AD46"/>
              </a:buClr>
              <a:buFont typeface="Wingdings" panose="05000000000000000000" pitchFamily="2" charset="2"/>
              <a:buChar char="§"/>
              <a:defRPr sz="2000">
                <a:solidFill>
                  <a:schemeClr val="bg2">
                    <a:lumMod val="50000"/>
                  </a:schemeClr>
                </a:solidFill>
                <a:latin typeface="+mj-lt"/>
              </a:defRPr>
            </a:lvl2pPr>
            <a:lvl3pPr marL="1143000" indent="-228600" algn="l" rtl="0" eaLnBrk="1" fontAlgn="base" hangingPunct="1">
              <a:spcBef>
                <a:spcPct val="20000"/>
              </a:spcBef>
              <a:spcAft>
                <a:spcPct val="0"/>
              </a:spcAft>
              <a:buClr>
                <a:srgbClr val="70AD46"/>
              </a:buClr>
              <a:buSzPct val="80000"/>
              <a:buFont typeface="Wingdings" panose="05000000000000000000" pitchFamily="2" charset="2"/>
              <a:buChar char="§"/>
              <a:defRPr>
                <a:solidFill>
                  <a:schemeClr val="bg2">
                    <a:lumMod val="50000"/>
                  </a:schemeClr>
                </a:solidFill>
                <a:latin typeface="+mj-lt"/>
              </a:defRPr>
            </a:lvl3pPr>
            <a:lvl4pPr marL="1600200" indent="-228600" algn="l" rtl="0" eaLnBrk="1" fontAlgn="base" hangingPunct="1">
              <a:spcBef>
                <a:spcPct val="20000"/>
              </a:spcBef>
              <a:spcAft>
                <a:spcPct val="0"/>
              </a:spcAft>
              <a:buClr>
                <a:srgbClr val="70AD46"/>
              </a:buClr>
              <a:buSzPct val="60000"/>
              <a:buFont typeface="Wingdings" panose="05000000000000000000" pitchFamily="2" charset="2"/>
              <a:buChar char="§"/>
              <a:defRPr sz="1600">
                <a:solidFill>
                  <a:schemeClr val="bg2">
                    <a:lumMod val="50000"/>
                  </a:schemeClr>
                </a:solidFill>
                <a:latin typeface="+mj-lt"/>
              </a:defRPr>
            </a:lvl4pPr>
            <a:lvl5pPr marL="2057400" indent="-228600" algn="l" rtl="0" eaLnBrk="1" fontAlgn="base" hangingPunct="1">
              <a:spcBef>
                <a:spcPct val="20000"/>
              </a:spcBef>
              <a:spcAft>
                <a:spcPct val="0"/>
              </a:spcAft>
              <a:buClr>
                <a:srgbClr val="70AD46"/>
              </a:buClr>
              <a:buSzPct val="80000"/>
              <a:buFont typeface="Wingdings" panose="05000000000000000000" pitchFamily="2" charset="2"/>
              <a:buChar char="§"/>
              <a:defRPr sz="1600">
                <a:solidFill>
                  <a:schemeClr val="bg2">
                    <a:lumMod val="50000"/>
                  </a:schemeClr>
                </a:solidFill>
                <a:latin typeface="+mj-lt"/>
              </a:defRPr>
            </a:lvl5pPr>
            <a:lvl6pPr marL="25146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6pPr>
            <a:lvl7pPr marL="29718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7pPr>
            <a:lvl8pPr marL="34290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8pPr>
            <a:lvl9pPr marL="38862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9pPr>
          </a:lstStyle>
          <a:p>
            <a:r>
              <a:rPr lang="en-US" kern="0"/>
              <a:t>To gain a deeper understanding of defining, responding and reporting abuse please visit the CAM website to view the three e-Learning modules on this topic.</a:t>
            </a:r>
          </a:p>
          <a:p>
            <a:endParaRPr lang="en-US" kern="0"/>
          </a:p>
          <a:p>
            <a:endParaRPr lang="en-US" kern="0"/>
          </a:p>
          <a:p>
            <a:endParaRPr lang="en-US" kern="0"/>
          </a:p>
          <a:p>
            <a:endParaRPr lang="en-US" kern="0"/>
          </a:p>
          <a:p>
            <a:endParaRPr lang="en-US" kern="0"/>
          </a:p>
          <a:p>
            <a:endParaRPr lang="en-US" kern="0"/>
          </a:p>
          <a:p>
            <a:endParaRPr lang="en-US" kern="0"/>
          </a:p>
          <a:p>
            <a:pPr algn="ctr"/>
            <a:r>
              <a:rPr lang="en-US" sz="1200" kern="0"/>
              <a:t>Click on the picture or this </a:t>
            </a:r>
            <a:r>
              <a:rPr lang="en-US" sz="1200" kern="0">
                <a:hlinkClick r:id="rId2"/>
              </a:rPr>
              <a:t>link</a:t>
            </a:r>
            <a:r>
              <a:rPr lang="en-US" sz="1200" kern="0"/>
              <a:t> </a:t>
            </a:r>
            <a:endParaRPr lang="en-AU" sz="1200" kern="0" dirty="0"/>
          </a:p>
        </p:txBody>
      </p:sp>
      <p:pic>
        <p:nvPicPr>
          <p:cNvPr id="6" name="Picture 5">
            <a:hlinkClick r:id="rId3"/>
          </p:cNvPr>
          <p:cNvPicPr/>
          <p:nvPr/>
        </p:nvPicPr>
        <p:blipFill rotWithShape="1">
          <a:blip r:embed="rId4"/>
          <a:srcRect l="2769" t="32485" r="34745" b="5480"/>
          <a:stretch/>
        </p:blipFill>
        <p:spPr bwMode="auto">
          <a:xfrm>
            <a:off x="4066267" y="2852936"/>
            <a:ext cx="4059465" cy="26642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0379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424" y="2636912"/>
            <a:ext cx="5400600" cy="1200329"/>
          </a:xfrm>
          <a:prstGeom prst="rect">
            <a:avLst/>
          </a:prstGeom>
          <a:noFill/>
        </p:spPr>
        <p:txBody>
          <a:bodyPr wrap="square" rtlCol="0">
            <a:spAutoFit/>
          </a:bodyPr>
          <a:lstStyle/>
          <a:p>
            <a:r>
              <a:rPr lang="en-US" sz="3600" b="1" dirty="0">
                <a:solidFill>
                  <a:schemeClr val="accent6"/>
                </a:solidFill>
                <a:latin typeface="+mj-lt"/>
              </a:rPr>
              <a:t>For Further </a:t>
            </a:r>
            <a:br>
              <a:rPr lang="en-US" sz="3600" b="1" dirty="0">
                <a:solidFill>
                  <a:schemeClr val="accent6"/>
                </a:solidFill>
                <a:latin typeface="+mj-lt"/>
              </a:rPr>
            </a:br>
            <a:r>
              <a:rPr lang="en-US" sz="3600" b="1" dirty="0">
                <a:solidFill>
                  <a:schemeClr val="accent6"/>
                </a:solidFill>
                <a:latin typeface="+mj-lt"/>
              </a:rPr>
              <a:t>Information</a:t>
            </a:r>
            <a:endParaRPr lang="en-AU" sz="3600" b="1" dirty="0">
              <a:solidFill>
                <a:schemeClr val="accent6"/>
              </a:solidFill>
              <a:latin typeface="+mj-lt"/>
            </a:endParaRPr>
          </a:p>
        </p:txBody>
      </p:sp>
    </p:spTree>
    <p:extLst>
      <p:ext uri="{BB962C8B-B14F-4D97-AF65-F5344CB8AC3E}">
        <p14:creationId xmlns:p14="http://schemas.microsoft.com/office/powerpoint/2010/main" val="2920870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endParaRPr lang="en-AU" dirty="0"/>
          </a:p>
        </p:txBody>
      </p:sp>
      <p:sp>
        <p:nvSpPr>
          <p:cNvPr id="3" name="Text Placeholder 2"/>
          <p:cNvSpPr>
            <a:spLocks noGrp="1"/>
          </p:cNvSpPr>
          <p:nvPr>
            <p:ph type="body" sz="half" idx="1"/>
          </p:nvPr>
        </p:nvSpPr>
        <p:spPr>
          <a:xfrm>
            <a:off x="711200" y="1478546"/>
            <a:ext cx="5240784" cy="2016695"/>
          </a:xfrm>
        </p:spPr>
        <p:txBody>
          <a:bodyPr/>
          <a:lstStyle/>
          <a:p>
            <a:r>
              <a:rPr lang="en-US" dirty="0"/>
              <a:t>A number of useful resources on the CAM website that you can access to support your ministry </a:t>
            </a:r>
            <a:endParaRPr lang="en-AU" dirty="0"/>
          </a:p>
        </p:txBody>
      </p:sp>
      <p:pic>
        <p:nvPicPr>
          <p:cNvPr id="6" name="Content Placeholder 5">
            <a:hlinkClick r:id="rId3"/>
          </p:cNvPr>
          <p:cNvPicPr>
            <a:picLocks noGrp="1"/>
          </p:cNvPicPr>
          <p:nvPr>
            <p:ph sz="half" idx="2"/>
          </p:nvPr>
        </p:nvPicPr>
        <p:blipFill rotWithShape="1">
          <a:blip r:embed="rId4"/>
          <a:srcRect t="14575" r="13915" b="26532"/>
          <a:stretch/>
        </p:blipFill>
        <p:spPr bwMode="auto">
          <a:xfrm>
            <a:off x="6195442" y="692696"/>
            <a:ext cx="5384800" cy="2072183"/>
          </a:xfrm>
          <a:prstGeom prst="rect">
            <a:avLst/>
          </a:prstGeom>
          <a:ln>
            <a:noFill/>
          </a:ln>
          <a:extLst>
            <a:ext uri="{53640926-AAD7-44D8-BBD7-CCE9431645EC}">
              <a14:shadowObscured xmlns:a14="http://schemas.microsoft.com/office/drawing/2010/main"/>
            </a:ext>
          </a:extLst>
        </p:spPr>
      </p:pic>
      <p:pic>
        <p:nvPicPr>
          <p:cNvPr id="8" name="Picture 7">
            <a:hlinkClick r:id="rId3"/>
          </p:cNvPr>
          <p:cNvPicPr/>
          <p:nvPr/>
        </p:nvPicPr>
        <p:blipFill rotWithShape="1">
          <a:blip r:embed="rId5"/>
          <a:srcRect l="22269" t="30727" r="41310" b="10753"/>
          <a:stretch/>
        </p:blipFill>
        <p:spPr bwMode="auto">
          <a:xfrm>
            <a:off x="6987530" y="2764879"/>
            <a:ext cx="3888432" cy="2824361"/>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6195442" y="692696"/>
            <a:ext cx="5384800" cy="4824536"/>
          </a:xfrm>
          <a:prstGeom prst="rect">
            <a:avLst/>
          </a:prstGeom>
          <a:noFill/>
          <a:ln w="952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40034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dirty="0"/>
          </a:p>
        </p:txBody>
      </p:sp>
    </p:spTree>
    <p:extLst>
      <p:ext uri="{BB962C8B-B14F-4D97-AF65-F5344CB8AC3E}">
        <p14:creationId xmlns:p14="http://schemas.microsoft.com/office/powerpoint/2010/main" val="1436712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Acknowledgement of Victims and Survivors</a:t>
            </a:r>
            <a:endParaRPr lang="en-AU" dirty="0"/>
          </a:p>
        </p:txBody>
      </p:sp>
      <p:pic>
        <p:nvPicPr>
          <p:cNvPr id="5" name="Picture 2" descr="https://www.childabuseroyalcommission.gov.au/sites/default/files/message-to-australia/MessageToAustralia_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9600" y="1758491"/>
            <a:ext cx="4914183" cy="34741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a:off x="6067524" y="5696387"/>
            <a:ext cx="6653212" cy="215444"/>
          </a:xfrm>
          <a:prstGeom prst="rect">
            <a:avLst/>
          </a:prstGeom>
        </p:spPr>
        <p:txBody>
          <a:bodyPr>
            <a:spAutoFit/>
          </a:bodyPr>
          <a:lstStyle/>
          <a:p>
            <a:pPr defTabSz="457207" eaLnBrk="1" fontAlgn="auto" hangingPunct="1">
              <a:spcBef>
                <a:spcPts val="25"/>
              </a:spcBef>
              <a:spcAft>
                <a:spcPts val="0"/>
              </a:spcAft>
              <a:buClr>
                <a:schemeClr val="bg2">
                  <a:lumMod val="40000"/>
                  <a:lumOff val="60000"/>
                </a:schemeClr>
              </a:buClr>
              <a:defRPr/>
            </a:pPr>
            <a:r>
              <a:rPr lang="en-AU" altLang="en-US" sz="800" dirty="0">
                <a:solidFill>
                  <a:schemeClr val="bg2">
                    <a:lumMod val="50000"/>
                  </a:schemeClr>
                </a:solidFill>
                <a:latin typeface="Calibri" panose="020F0502020204030204" pitchFamily="34" charset="0"/>
              </a:rPr>
              <a:t>  Source: Royal Commission Into Institutional Responses to Child Abuse (2017) </a:t>
            </a:r>
            <a:r>
              <a:rPr lang="en-US" altLang="en-US" sz="800" dirty="0">
                <a:solidFill>
                  <a:schemeClr val="bg2">
                    <a:lumMod val="50000"/>
                  </a:schemeClr>
                </a:solidFill>
                <a:latin typeface="Calibri" panose="020F0502020204030204" pitchFamily="34" charset="0"/>
              </a:rPr>
              <a:t>Message to Australia</a:t>
            </a:r>
          </a:p>
        </p:txBody>
      </p:sp>
      <p:sp>
        <p:nvSpPr>
          <p:cNvPr id="4" name="TextBox 3"/>
          <p:cNvSpPr txBox="1"/>
          <p:nvPr/>
        </p:nvSpPr>
        <p:spPr>
          <a:xfrm>
            <a:off x="6098282" y="1434237"/>
            <a:ext cx="5688632" cy="4462760"/>
          </a:xfrm>
          <a:prstGeom prst="rect">
            <a:avLst/>
          </a:prstGeom>
          <a:noFill/>
        </p:spPr>
        <p:txBody>
          <a:bodyPr wrap="square" rtlCol="0">
            <a:spAutoFit/>
          </a:bodyPr>
          <a:lstStyle/>
          <a:p>
            <a:pPr defTabSz="457207" eaLnBrk="1" fontAlgn="auto" hangingPunct="1">
              <a:spcBef>
                <a:spcPts val="25"/>
              </a:spcBef>
              <a:spcAft>
                <a:spcPts val="0"/>
              </a:spcAft>
              <a:buClr>
                <a:schemeClr val="bg2">
                  <a:lumMod val="40000"/>
                  <a:lumOff val="60000"/>
                </a:schemeClr>
              </a:buClr>
              <a:defRPr/>
            </a:pPr>
            <a:r>
              <a:rPr lang="en-AU" altLang="en-US" dirty="0">
                <a:solidFill>
                  <a:schemeClr val="bg2">
                    <a:lumMod val="50000"/>
                  </a:schemeClr>
                </a:solidFill>
                <a:latin typeface="Verdana" panose="020B0604030504040204" pitchFamily="34" charset="0"/>
                <a:ea typeface="Verdana" panose="020B0604030504040204" pitchFamily="34" charset="0"/>
              </a:rPr>
              <a:t>We acknowledge the pain and harm caused to the victims and survivors of child abuse in the Catholic Church. </a:t>
            </a:r>
          </a:p>
          <a:p>
            <a:pPr defTabSz="457207" eaLnBrk="1" fontAlgn="auto" hangingPunct="1">
              <a:spcBef>
                <a:spcPts val="25"/>
              </a:spcBef>
              <a:spcAft>
                <a:spcPts val="0"/>
              </a:spcAft>
              <a:buClr>
                <a:schemeClr val="bg2">
                  <a:lumMod val="40000"/>
                  <a:lumOff val="60000"/>
                </a:schemeClr>
              </a:buClr>
              <a:defRPr/>
            </a:pPr>
            <a:endParaRPr lang="en-AU" altLang="en-US" dirty="0">
              <a:solidFill>
                <a:schemeClr val="bg2">
                  <a:lumMod val="50000"/>
                </a:schemeClr>
              </a:solidFill>
              <a:latin typeface="Verdana" panose="020B0604030504040204" pitchFamily="34" charset="0"/>
              <a:ea typeface="Verdana" panose="020B0604030504040204" pitchFamily="34" charset="0"/>
            </a:endParaRPr>
          </a:p>
          <a:p>
            <a:pPr defTabSz="457207" eaLnBrk="1" fontAlgn="auto" hangingPunct="1">
              <a:spcBef>
                <a:spcPts val="25"/>
              </a:spcBef>
              <a:spcAft>
                <a:spcPts val="0"/>
              </a:spcAft>
              <a:buClr>
                <a:schemeClr val="bg2">
                  <a:lumMod val="40000"/>
                  <a:lumOff val="60000"/>
                </a:schemeClr>
              </a:buClr>
              <a:defRPr/>
            </a:pPr>
            <a:r>
              <a:rPr lang="en-AU" altLang="en-US" dirty="0">
                <a:solidFill>
                  <a:schemeClr val="bg2">
                    <a:lumMod val="50000"/>
                  </a:schemeClr>
                </a:solidFill>
                <a:latin typeface="Verdana" panose="020B0604030504040204" pitchFamily="34" charset="0"/>
                <a:ea typeface="Verdana" panose="020B0604030504040204" pitchFamily="34" charset="0"/>
              </a:rPr>
              <a:t>“</a:t>
            </a:r>
            <a:r>
              <a:rPr lang="en-AU" altLang="en-US" i="1" dirty="0">
                <a:solidFill>
                  <a:schemeClr val="bg2">
                    <a:lumMod val="50000"/>
                  </a:schemeClr>
                </a:solidFill>
                <a:latin typeface="Verdana" panose="020B0604030504040204" pitchFamily="34" charset="0"/>
                <a:ea typeface="Verdana" panose="020B0604030504040204" pitchFamily="34" charset="0"/>
              </a:rPr>
              <a:t>No words of apology – while always needed – will ever be enough to right the evil done to those who have been abused, and those who were not listened to and believed. Efforts to repair the harm done – while entirely necessary – cannot overcome the evil perpetrated upon innocent children and vulnerable adults, and the harm experienced by families and communities”. </a:t>
            </a:r>
          </a:p>
          <a:p>
            <a:pPr defTabSz="457207" eaLnBrk="1" fontAlgn="auto" hangingPunct="1">
              <a:spcBef>
                <a:spcPts val="25"/>
              </a:spcBef>
              <a:spcAft>
                <a:spcPts val="0"/>
              </a:spcAft>
              <a:buClr>
                <a:schemeClr val="bg2">
                  <a:lumMod val="40000"/>
                  <a:lumOff val="60000"/>
                </a:schemeClr>
              </a:buClr>
              <a:defRPr/>
            </a:pPr>
            <a:endParaRPr lang="en-US" dirty="0">
              <a:solidFill>
                <a:schemeClr val="bg2">
                  <a:lumMod val="50000"/>
                </a:schemeClr>
              </a:solidFill>
              <a:latin typeface="Verdana" panose="020B0604030504040204" pitchFamily="34" charset="0"/>
              <a:ea typeface="Verdana" panose="020B0604030504040204" pitchFamily="34" charset="0"/>
            </a:endParaRPr>
          </a:p>
          <a:p>
            <a:pPr defTabSz="457207" fontAlgn="auto">
              <a:spcBef>
                <a:spcPts val="25"/>
              </a:spcBef>
              <a:spcAft>
                <a:spcPts val="0"/>
              </a:spcAft>
              <a:buClr>
                <a:schemeClr val="bg2">
                  <a:lumMod val="40000"/>
                  <a:lumOff val="60000"/>
                </a:schemeClr>
              </a:buClr>
              <a:defRPr/>
            </a:pPr>
            <a:r>
              <a:rPr lang="en-US" altLang="en-US" sz="1400" b="1" dirty="0">
                <a:solidFill>
                  <a:schemeClr val="bg2">
                    <a:lumMod val="50000"/>
                  </a:schemeClr>
                </a:solidFill>
                <a:latin typeface="Verdana" panose="020B0604030504040204" pitchFamily="34" charset="0"/>
                <a:ea typeface="Verdana" panose="020B0604030504040204" pitchFamily="34" charset="0"/>
              </a:rPr>
              <a:t>Archbishop Peter A. </a:t>
            </a:r>
            <a:r>
              <a:rPr lang="en-US" altLang="en-US" sz="1400" b="1" dirty="0" err="1">
                <a:solidFill>
                  <a:schemeClr val="bg2">
                    <a:lumMod val="50000"/>
                  </a:schemeClr>
                </a:solidFill>
                <a:latin typeface="Verdana" panose="020B0604030504040204" pitchFamily="34" charset="0"/>
                <a:ea typeface="Verdana" panose="020B0604030504040204" pitchFamily="34" charset="0"/>
              </a:rPr>
              <a:t>Comensoli</a:t>
            </a:r>
            <a:r>
              <a:rPr lang="en-US" altLang="en-US" sz="1400" b="1" dirty="0">
                <a:solidFill>
                  <a:schemeClr val="bg2">
                    <a:lumMod val="50000"/>
                  </a:schemeClr>
                </a:solidFill>
                <a:latin typeface="Verdana" panose="020B0604030504040204" pitchFamily="34" charset="0"/>
                <a:ea typeface="Verdana" panose="020B0604030504040204" pitchFamily="34" charset="0"/>
              </a:rPr>
              <a:t> </a:t>
            </a:r>
          </a:p>
          <a:p>
            <a:pPr defTabSz="457207" eaLnBrk="1" fontAlgn="auto" hangingPunct="1">
              <a:spcBef>
                <a:spcPts val="25"/>
              </a:spcBef>
              <a:spcAft>
                <a:spcPts val="0"/>
              </a:spcAft>
              <a:buClr>
                <a:schemeClr val="bg2">
                  <a:lumMod val="40000"/>
                  <a:lumOff val="60000"/>
                </a:schemeClr>
              </a:buClr>
              <a:defRPr/>
            </a:pPr>
            <a:endParaRPr lang="en-AU" dirty="0">
              <a:solidFill>
                <a:schemeClr val="bg2">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98099977"/>
      </p:ext>
    </p:extLst>
  </p:cSld>
  <p:clrMapOvr>
    <a:masterClrMapping/>
  </p:clrMapOvr>
  <mc:AlternateContent xmlns:mc="http://schemas.openxmlformats.org/markup-compatibility/2006" xmlns:p14="http://schemas.microsoft.com/office/powerpoint/2010/main">
    <mc:Choice Requires="p14">
      <p:transition spd="slow" p14:dur="2000" advTm="132000"/>
    </mc:Choice>
    <mc:Fallback xmlns="">
      <p:transition spd="slow" advTm="13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Archbishop’s Message </a:t>
            </a:r>
            <a:endParaRPr lang="en-AU" dirty="0"/>
          </a:p>
        </p:txBody>
      </p:sp>
      <p:pic>
        <p:nvPicPr>
          <p:cNvPr id="4" name="38Vytng9HAA"/>
          <p:cNvPicPr>
            <a:picLocks noGrp="1" noRot="1" noChangeAspect="1"/>
          </p:cNvPicPr>
          <p:nvPr>
            <p:ph idx="1"/>
            <a:videoFile r:link="rId1"/>
          </p:nvPr>
        </p:nvPicPr>
        <p:blipFill>
          <a:blip r:embed="rId4"/>
          <a:stretch>
            <a:fillRect/>
          </a:stretch>
        </p:blipFill>
        <p:spPr>
          <a:xfrm>
            <a:off x="1703512" y="1314376"/>
            <a:ext cx="8784976" cy="4941549"/>
          </a:xfrm>
          <a:prstGeom prst="rect">
            <a:avLst/>
          </a:prstGeom>
        </p:spPr>
      </p:pic>
    </p:spTree>
    <p:extLst>
      <p:ext uri="{BB962C8B-B14F-4D97-AF65-F5344CB8AC3E}">
        <p14:creationId xmlns:p14="http://schemas.microsoft.com/office/powerpoint/2010/main" val="1387579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noGrp="1"/>
          </p:cNvSpPr>
          <p:nvPr>
            <p:ph type="body" sz="half" idx="1"/>
          </p:nvPr>
        </p:nvSpPr>
        <p:spPr bwMode="auto">
          <a:xfrm>
            <a:off x="695400" y="1196752"/>
            <a:ext cx="1120203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None/>
              <a:defRPr/>
            </a:pPr>
            <a:r>
              <a:rPr lang="en-AU" altLang="en-US" sz="2200" dirty="0">
                <a:solidFill>
                  <a:schemeClr val="bg2">
                    <a:lumMod val="50000"/>
                  </a:schemeClr>
                </a:solidFill>
                <a:latin typeface="Verdana" panose="020B0604030504040204" pitchFamily="34" charset="0"/>
                <a:ea typeface="Verdana" panose="020B0604030504040204" pitchFamily="34" charset="0"/>
              </a:rPr>
              <a:t>This session may cover issues that could be uncomfortable, unsettling or distressing. </a:t>
            </a:r>
          </a:p>
          <a:p>
            <a:pPr marL="0" indent="0">
              <a:spcBef>
                <a:spcPts val="0"/>
              </a:spcBef>
              <a:spcAft>
                <a:spcPts val="0"/>
              </a:spcAft>
              <a:buNone/>
              <a:defRPr/>
            </a:pPr>
            <a:r>
              <a:rPr lang="en-AU" altLang="en-US" sz="2200" dirty="0">
                <a:solidFill>
                  <a:schemeClr val="bg2">
                    <a:lumMod val="50000"/>
                  </a:schemeClr>
                </a:solidFill>
                <a:latin typeface="Verdana" panose="020B0604030504040204" pitchFamily="34" charset="0"/>
                <a:ea typeface="Verdana" panose="020B0604030504040204" pitchFamily="34" charset="0"/>
              </a:rPr>
              <a:t>If it does bring up issues for you, we encourage you to reach out, seek help and speak to the people around you.  </a:t>
            </a:r>
          </a:p>
          <a:p>
            <a:pPr marL="0" indent="0">
              <a:spcBef>
                <a:spcPts val="0"/>
              </a:spcBef>
              <a:spcAft>
                <a:spcPts val="0"/>
              </a:spcAft>
              <a:buNone/>
              <a:defRPr/>
            </a:pPr>
            <a:r>
              <a:rPr lang="en-AU" altLang="en-US" sz="2200" dirty="0">
                <a:solidFill>
                  <a:schemeClr val="bg2">
                    <a:lumMod val="50000"/>
                  </a:schemeClr>
                </a:solidFill>
                <a:latin typeface="Verdana" panose="020B0604030504040204" pitchFamily="34" charset="0"/>
                <a:ea typeface="Verdana" panose="020B0604030504040204" pitchFamily="34" charset="0"/>
              </a:rPr>
              <a:t>It is important that you seek support from either family, friends or other trusted people in your life such as your parish priest. You may even wish to reach out to a support service including:</a:t>
            </a:r>
            <a:endParaRPr lang="en-US" altLang="en-US" sz="2200" dirty="0">
              <a:solidFill>
                <a:schemeClr val="bg2">
                  <a:lumMod val="50000"/>
                </a:schemeClr>
              </a:solidFill>
              <a:latin typeface="Verdana" panose="020B0604030504040204" pitchFamily="34" charset="0"/>
              <a:ea typeface="Verdana" panose="020B0604030504040204" pitchFamily="34" charset="0"/>
            </a:endParaRPr>
          </a:p>
          <a:p>
            <a:pPr marL="0" indent="0">
              <a:spcBef>
                <a:spcPts val="0"/>
              </a:spcBef>
              <a:spcAft>
                <a:spcPts val="0"/>
              </a:spcAft>
              <a:buNone/>
              <a:defRPr/>
            </a:pPr>
            <a:endParaRPr lang="en-AU" altLang="en-US" sz="2200" dirty="0">
              <a:solidFill>
                <a:schemeClr val="bg2">
                  <a:lumMod val="50000"/>
                </a:schemeClr>
              </a:solidFill>
              <a:latin typeface="Verdana" panose="020B0604030504040204" pitchFamily="34" charset="0"/>
              <a:ea typeface="Verdana" panose="020B0604030504040204" pitchFamily="34" charset="0"/>
            </a:endParaRPr>
          </a:p>
          <a:p>
            <a:pPr>
              <a:spcBef>
                <a:spcPts val="0"/>
              </a:spcBef>
              <a:spcAft>
                <a:spcPts val="0"/>
              </a:spcAft>
              <a:buFont typeface="Wingdings" panose="05000000000000000000" pitchFamily="2" charset="2"/>
              <a:buChar char="§"/>
              <a:defRPr/>
            </a:pPr>
            <a:r>
              <a:rPr lang="en-AU" altLang="en-US" sz="2200" dirty="0">
                <a:solidFill>
                  <a:schemeClr val="bg2">
                    <a:lumMod val="50000"/>
                  </a:schemeClr>
                </a:solidFill>
                <a:latin typeface="Verdana" panose="020B0604030504040204" pitchFamily="34" charset="0"/>
                <a:ea typeface="Verdana" panose="020B0604030504040204" pitchFamily="34" charset="0"/>
              </a:rPr>
              <a:t>Employee Assistance Program - 1800 81 87 28</a:t>
            </a:r>
          </a:p>
          <a:p>
            <a:pPr>
              <a:spcBef>
                <a:spcPts val="0"/>
              </a:spcBef>
              <a:spcAft>
                <a:spcPts val="0"/>
              </a:spcAft>
              <a:buFont typeface="Wingdings" panose="05000000000000000000" pitchFamily="2" charset="2"/>
              <a:buChar char="§"/>
              <a:defRPr/>
            </a:pPr>
            <a:r>
              <a:rPr lang="en-AU" altLang="en-US" sz="2200" dirty="0">
                <a:solidFill>
                  <a:schemeClr val="bg2">
                    <a:lumMod val="50000"/>
                  </a:schemeClr>
                </a:solidFill>
                <a:latin typeface="Verdana" panose="020B0604030504040204" pitchFamily="34" charset="0"/>
                <a:ea typeface="Verdana" panose="020B0604030504040204" pitchFamily="34" charset="0"/>
              </a:rPr>
              <a:t>Lifeline 13 11 14</a:t>
            </a:r>
          </a:p>
          <a:p>
            <a:pPr>
              <a:spcBef>
                <a:spcPts val="0"/>
              </a:spcBef>
              <a:spcAft>
                <a:spcPts val="0"/>
              </a:spcAft>
              <a:buFont typeface="Wingdings" panose="05000000000000000000" pitchFamily="2" charset="2"/>
              <a:buChar char="§"/>
              <a:defRPr/>
            </a:pPr>
            <a:r>
              <a:rPr lang="en-AU" altLang="en-US" sz="2200" dirty="0">
                <a:solidFill>
                  <a:schemeClr val="bg2">
                    <a:lumMod val="50000"/>
                  </a:schemeClr>
                </a:solidFill>
                <a:latin typeface="Verdana" panose="020B0604030504040204" pitchFamily="34" charset="0"/>
                <a:ea typeface="Verdana" panose="020B0604030504040204" pitchFamily="34" charset="0"/>
              </a:rPr>
              <a:t>Centre Against Sexual Assault 9635 3610</a:t>
            </a:r>
          </a:p>
          <a:p>
            <a:pPr marL="0" indent="0" algn="r">
              <a:spcBef>
                <a:spcPts val="0"/>
              </a:spcBef>
              <a:spcAft>
                <a:spcPts val="0"/>
              </a:spcAft>
              <a:buNone/>
              <a:defRPr/>
            </a:pPr>
            <a:endParaRPr lang="en-AU" altLang="en-US" sz="1050" dirty="0">
              <a:solidFill>
                <a:schemeClr val="bg2">
                  <a:lumMod val="50000"/>
                </a:schemeClr>
              </a:solidFill>
            </a:endParaRPr>
          </a:p>
          <a:p>
            <a:pPr marL="0" indent="0">
              <a:spcBef>
                <a:spcPts val="0"/>
              </a:spcBef>
              <a:spcAft>
                <a:spcPts val="0"/>
              </a:spcAft>
              <a:buNone/>
              <a:defRPr/>
            </a:pPr>
            <a:endParaRPr lang="en-AU" altLang="en-US" sz="2400" dirty="0">
              <a:solidFill>
                <a:schemeClr val="bg2">
                  <a:lumMod val="50000"/>
                </a:schemeClr>
              </a:solidFill>
            </a:endParaRPr>
          </a:p>
          <a:p>
            <a:pPr marL="0" indent="0">
              <a:spcBef>
                <a:spcPts val="0"/>
              </a:spcBef>
              <a:spcAft>
                <a:spcPts val="0"/>
              </a:spcAft>
              <a:buNone/>
              <a:defRPr/>
            </a:pPr>
            <a:endParaRPr lang="en-US" altLang="en-US" sz="2400" kern="0" dirty="0">
              <a:solidFill>
                <a:schemeClr val="bg2">
                  <a:lumMod val="50000"/>
                </a:schemeClr>
              </a:solidFill>
              <a:latin typeface="Calibri" panose="020F0502020204030204" pitchFamily="34" charset="0"/>
            </a:endParaRPr>
          </a:p>
          <a:p>
            <a:pPr marL="0" indent="0">
              <a:spcBef>
                <a:spcPts val="0"/>
              </a:spcBef>
              <a:spcAft>
                <a:spcPts val="0"/>
              </a:spcAft>
              <a:buNone/>
              <a:defRPr/>
            </a:pPr>
            <a:endParaRPr lang="en-AU" altLang="en-US" sz="2400" kern="0" dirty="0">
              <a:solidFill>
                <a:schemeClr val="bg2">
                  <a:lumMod val="50000"/>
                </a:schemeClr>
              </a:solidFill>
              <a:latin typeface="Calibri" panose="020F0502020204030204" pitchFamily="34" charset="0"/>
            </a:endParaRPr>
          </a:p>
          <a:p>
            <a:pPr marL="0" indent="0">
              <a:spcBef>
                <a:spcPts val="0"/>
              </a:spcBef>
              <a:spcAft>
                <a:spcPts val="0"/>
              </a:spcAft>
              <a:buNone/>
              <a:defRPr/>
            </a:pPr>
            <a:endParaRPr lang="en-AU" altLang="en-US" sz="2400" kern="0" dirty="0">
              <a:solidFill>
                <a:schemeClr val="bg2">
                  <a:lumMod val="50000"/>
                </a:schemeClr>
              </a:solidFill>
              <a:latin typeface="Calibri" panose="020F0502020204030204" pitchFamily="34" charset="0"/>
            </a:endParaRPr>
          </a:p>
          <a:p>
            <a:pPr marL="0" indent="0">
              <a:spcBef>
                <a:spcPts val="0"/>
              </a:spcBef>
              <a:spcAft>
                <a:spcPts val="0"/>
              </a:spcAft>
              <a:buNone/>
              <a:defRPr/>
            </a:pPr>
            <a:endParaRPr lang="en-AU" altLang="en-US" sz="2400" kern="0" dirty="0">
              <a:solidFill>
                <a:schemeClr val="bg2">
                  <a:lumMod val="50000"/>
                </a:schemeClr>
              </a:solidFill>
              <a:latin typeface="Calibri" panose="020F0502020204030204" pitchFamily="34" charset="0"/>
            </a:endParaRPr>
          </a:p>
          <a:p>
            <a:pPr marL="0" indent="0">
              <a:spcBef>
                <a:spcPts val="0"/>
              </a:spcBef>
              <a:spcAft>
                <a:spcPts val="0"/>
              </a:spcAft>
              <a:buNone/>
              <a:defRPr/>
            </a:pPr>
            <a:endParaRPr lang="en-AU" altLang="en-US" sz="2000" b="1" kern="0" dirty="0">
              <a:solidFill>
                <a:schemeClr val="bg2">
                  <a:lumMod val="50000"/>
                </a:schemeClr>
              </a:solidFill>
              <a:latin typeface="Calibri" panose="020F0502020204030204" pitchFamily="34" charset="0"/>
            </a:endParaRPr>
          </a:p>
          <a:p>
            <a:pPr marL="0" indent="0">
              <a:spcBef>
                <a:spcPts val="0"/>
              </a:spcBef>
              <a:spcAft>
                <a:spcPts val="0"/>
              </a:spcAft>
              <a:buNone/>
              <a:defRPr/>
            </a:pPr>
            <a:endParaRPr lang="en-AU" altLang="en-US" sz="2000" kern="0" dirty="0">
              <a:solidFill>
                <a:schemeClr val="bg2">
                  <a:lumMod val="50000"/>
                </a:schemeClr>
              </a:solidFill>
              <a:latin typeface="Calibri" panose="020F0502020204030204" pitchFamily="34" charset="0"/>
            </a:endParaRPr>
          </a:p>
          <a:p>
            <a:pPr>
              <a:defRPr/>
            </a:pPr>
            <a:endParaRPr lang="en-US" altLang="en-US" kern="0" dirty="0">
              <a:solidFill>
                <a:schemeClr val="bg2">
                  <a:lumMod val="50000"/>
                </a:schemeClr>
              </a:solidFill>
            </a:endParaRPr>
          </a:p>
        </p:txBody>
      </p:sp>
      <p:sp>
        <p:nvSpPr>
          <p:cNvPr id="2" name="Title 1"/>
          <p:cNvSpPr>
            <a:spLocks noGrp="1"/>
          </p:cNvSpPr>
          <p:nvPr>
            <p:ph type="title"/>
          </p:nvPr>
        </p:nvSpPr>
        <p:spPr/>
        <p:txBody>
          <a:bodyPr/>
          <a:lstStyle/>
          <a:p>
            <a:r>
              <a:rPr lang="en-US" dirty="0"/>
              <a:t>Self-Care </a:t>
            </a:r>
            <a:endParaRPr lang="en-AU" dirty="0"/>
          </a:p>
        </p:txBody>
      </p:sp>
      <p:sp>
        <p:nvSpPr>
          <p:cNvPr id="4" name="Diamond 3"/>
          <p:cNvSpPr/>
          <p:nvPr/>
        </p:nvSpPr>
        <p:spPr>
          <a:xfrm>
            <a:off x="8328248" y="3501008"/>
            <a:ext cx="2592288" cy="2592288"/>
          </a:xfrm>
          <a:prstGeom prst="diamond">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68943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424" y="2780928"/>
            <a:ext cx="5400600" cy="1200329"/>
          </a:xfrm>
          <a:prstGeom prst="rect">
            <a:avLst/>
          </a:prstGeom>
          <a:noFill/>
        </p:spPr>
        <p:txBody>
          <a:bodyPr wrap="square" rtlCol="0">
            <a:spAutoFit/>
          </a:bodyPr>
          <a:lstStyle/>
          <a:p>
            <a:r>
              <a:rPr lang="en-US" sz="3600" b="1" dirty="0">
                <a:solidFill>
                  <a:schemeClr val="accent6"/>
                </a:solidFill>
                <a:latin typeface="+mj-lt"/>
              </a:rPr>
              <a:t>Context of </a:t>
            </a:r>
            <a:br>
              <a:rPr lang="en-US" sz="3600" b="1" dirty="0">
                <a:solidFill>
                  <a:schemeClr val="accent6"/>
                </a:solidFill>
                <a:latin typeface="+mj-lt"/>
              </a:rPr>
            </a:br>
            <a:r>
              <a:rPr lang="en-US" sz="3600" b="1" dirty="0">
                <a:solidFill>
                  <a:schemeClr val="accent6"/>
                </a:solidFill>
                <a:latin typeface="+mj-lt"/>
              </a:rPr>
              <a:t>Safeguarding</a:t>
            </a:r>
            <a:endParaRPr lang="en-AU" sz="3600" b="1" dirty="0">
              <a:solidFill>
                <a:schemeClr val="accent6"/>
              </a:solidFill>
              <a:latin typeface="+mj-lt"/>
            </a:endParaRPr>
          </a:p>
        </p:txBody>
      </p:sp>
    </p:spTree>
    <p:extLst>
      <p:ext uri="{BB962C8B-B14F-4D97-AF65-F5344CB8AC3E}">
        <p14:creationId xmlns:p14="http://schemas.microsoft.com/office/powerpoint/2010/main" val="3247079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Safeguarding Important?</a:t>
            </a:r>
            <a:endParaRPr lang="en-AU" dirty="0"/>
          </a:p>
        </p:txBody>
      </p:sp>
      <p:sp>
        <p:nvSpPr>
          <p:cNvPr id="3" name="Text Placeholder 2"/>
          <p:cNvSpPr>
            <a:spLocks noGrp="1"/>
          </p:cNvSpPr>
          <p:nvPr>
            <p:ph type="body" sz="half" idx="1"/>
          </p:nvPr>
        </p:nvSpPr>
        <p:spPr>
          <a:xfrm>
            <a:off x="1035890" y="1628800"/>
            <a:ext cx="7259166" cy="4132841"/>
          </a:xfrm>
        </p:spPr>
        <p:txBody>
          <a:bodyPr>
            <a:normAutofit/>
          </a:bodyPr>
          <a:lstStyle/>
          <a:p>
            <a:r>
              <a:rPr lang="en-AU" sz="2000" dirty="0"/>
              <a:t>The Royal Commission Into Institutional Responses to Child Sexual Abuse and the Victorian Betrayal of Trust Inquiry focussed on exploring organisational safety for children and young people.</a:t>
            </a:r>
          </a:p>
          <a:p>
            <a:r>
              <a:rPr lang="en-AU" sz="2000" dirty="0"/>
              <a:t>These inquires found that all types of organisations have been impacted by abuse e.g. sporting, youth, music/drama/dance, religious and non-religious, out of home care, early childhood, disability.</a:t>
            </a:r>
          </a:p>
          <a:p>
            <a:r>
              <a:rPr lang="en-US" sz="2000" dirty="0"/>
              <a:t>It highlighted the need to implement a set of standards for all organizations, in order to ensure children and young people’s safety. </a:t>
            </a:r>
            <a:endParaRPr lang="en-AU" sz="2000" dirty="0"/>
          </a:p>
          <a:p>
            <a:endParaRPr lang="en-AU" sz="2000" dirty="0"/>
          </a:p>
          <a:p>
            <a:pPr marL="0" indent="0">
              <a:buNone/>
            </a:pPr>
            <a:endParaRPr lang="en-AU" sz="2000" dirty="0"/>
          </a:p>
          <a:p>
            <a:endParaRPr lang="en-AU" sz="2000" dirty="0"/>
          </a:p>
          <a:p>
            <a:endParaRPr lang="en-AU" sz="2000" dirty="0"/>
          </a:p>
        </p:txBody>
      </p:sp>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58729" y="1484784"/>
            <a:ext cx="1902036" cy="2450418"/>
          </a:xfrm>
          <a:prstGeom prst="rect">
            <a:avLst/>
          </a:prstGeom>
          <a:noFill/>
          <a:ln w="9525">
            <a:solidFill>
              <a:schemeClr val="bg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16280" y="2996952"/>
            <a:ext cx="1860963" cy="2592288"/>
          </a:xfrm>
          <a:prstGeom prst="rect">
            <a:avLst/>
          </a:prstGeom>
          <a:noFill/>
          <a:ln w="9525">
            <a:solidFill>
              <a:schemeClr val="bg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5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404664"/>
            <a:ext cx="10972800" cy="936774"/>
          </a:xfrm>
        </p:spPr>
        <p:txBody>
          <a:bodyPr/>
          <a:lstStyle/>
          <a:p>
            <a:r>
              <a:rPr lang="en-AU" dirty="0"/>
              <a:t>Why Is Safeguarding Important?</a:t>
            </a:r>
          </a:p>
        </p:txBody>
      </p:sp>
      <p:sp>
        <p:nvSpPr>
          <p:cNvPr id="5" name="Text Placeholder 2"/>
          <p:cNvSpPr txBox="1">
            <a:spLocks/>
          </p:cNvSpPr>
          <p:nvPr/>
        </p:nvSpPr>
        <p:spPr bwMode="auto">
          <a:xfrm>
            <a:off x="839416" y="1665139"/>
            <a:ext cx="7272807" cy="345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70AD46"/>
              </a:buClr>
              <a:buFont typeface="Wingdings" panose="05000000000000000000" pitchFamily="2" charset="2"/>
              <a:buChar char="§"/>
              <a:defRPr sz="2400">
                <a:solidFill>
                  <a:schemeClr val="bg2">
                    <a:lumMod val="50000"/>
                  </a:schemeClr>
                </a:solidFill>
                <a:latin typeface="+mj-lt"/>
                <a:ea typeface="+mn-ea"/>
                <a:cs typeface="+mn-cs"/>
              </a:defRPr>
            </a:lvl1pPr>
            <a:lvl2pPr marL="742950" indent="-285750" algn="l" rtl="0" eaLnBrk="1" fontAlgn="base" hangingPunct="1">
              <a:spcBef>
                <a:spcPct val="20000"/>
              </a:spcBef>
              <a:spcAft>
                <a:spcPct val="0"/>
              </a:spcAft>
              <a:buClr>
                <a:srgbClr val="70AD46"/>
              </a:buClr>
              <a:buFont typeface="Wingdings" panose="05000000000000000000" pitchFamily="2" charset="2"/>
              <a:buChar char="§"/>
              <a:defRPr sz="2000">
                <a:solidFill>
                  <a:schemeClr val="bg2">
                    <a:lumMod val="50000"/>
                  </a:schemeClr>
                </a:solidFill>
                <a:latin typeface="+mj-lt"/>
              </a:defRPr>
            </a:lvl2pPr>
            <a:lvl3pPr marL="1143000" indent="-228600" algn="l" rtl="0" eaLnBrk="1" fontAlgn="base" hangingPunct="1">
              <a:spcBef>
                <a:spcPct val="20000"/>
              </a:spcBef>
              <a:spcAft>
                <a:spcPct val="0"/>
              </a:spcAft>
              <a:buClr>
                <a:srgbClr val="70AD46"/>
              </a:buClr>
              <a:buSzPct val="80000"/>
              <a:buFont typeface="Wingdings" panose="05000000000000000000" pitchFamily="2" charset="2"/>
              <a:buChar char="§"/>
              <a:defRPr>
                <a:solidFill>
                  <a:schemeClr val="bg2">
                    <a:lumMod val="50000"/>
                  </a:schemeClr>
                </a:solidFill>
                <a:latin typeface="+mj-lt"/>
              </a:defRPr>
            </a:lvl3pPr>
            <a:lvl4pPr marL="1600200" indent="-228600" algn="l" rtl="0" eaLnBrk="1" fontAlgn="base" hangingPunct="1">
              <a:spcBef>
                <a:spcPct val="20000"/>
              </a:spcBef>
              <a:spcAft>
                <a:spcPct val="0"/>
              </a:spcAft>
              <a:buClr>
                <a:srgbClr val="70AD46"/>
              </a:buClr>
              <a:buSzPct val="60000"/>
              <a:buFont typeface="Wingdings" panose="05000000000000000000" pitchFamily="2" charset="2"/>
              <a:buChar char="§"/>
              <a:defRPr sz="1600">
                <a:solidFill>
                  <a:schemeClr val="bg2">
                    <a:lumMod val="50000"/>
                  </a:schemeClr>
                </a:solidFill>
                <a:latin typeface="+mj-lt"/>
              </a:defRPr>
            </a:lvl4pPr>
            <a:lvl5pPr marL="2057400" indent="-228600" algn="l" rtl="0" eaLnBrk="1" fontAlgn="base" hangingPunct="1">
              <a:spcBef>
                <a:spcPct val="20000"/>
              </a:spcBef>
              <a:spcAft>
                <a:spcPct val="0"/>
              </a:spcAft>
              <a:buClr>
                <a:srgbClr val="70AD46"/>
              </a:buClr>
              <a:buSzPct val="80000"/>
              <a:buFont typeface="Wingdings" panose="05000000000000000000" pitchFamily="2" charset="2"/>
              <a:buChar char="§"/>
              <a:defRPr sz="1600">
                <a:solidFill>
                  <a:schemeClr val="bg2">
                    <a:lumMod val="50000"/>
                  </a:schemeClr>
                </a:solidFill>
                <a:latin typeface="+mj-lt"/>
              </a:defRPr>
            </a:lvl5pPr>
            <a:lvl6pPr marL="25146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6pPr>
            <a:lvl7pPr marL="29718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7pPr>
            <a:lvl8pPr marL="34290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8pPr>
            <a:lvl9pPr marL="3886200" indent="-228600" algn="l" rtl="0" eaLnBrk="1" fontAlgn="base" hangingPunct="1">
              <a:spcBef>
                <a:spcPct val="20000"/>
              </a:spcBef>
              <a:spcAft>
                <a:spcPct val="0"/>
              </a:spcAft>
              <a:buClr>
                <a:srgbClr val="006600"/>
              </a:buClr>
              <a:buSzPct val="80000"/>
              <a:buFont typeface="Arial" charset="0"/>
              <a:buChar char="-"/>
              <a:defRPr sz="1600">
                <a:solidFill>
                  <a:schemeClr val="tx1"/>
                </a:solidFill>
                <a:latin typeface="+mn-lt"/>
              </a:defRPr>
            </a:lvl9pPr>
          </a:lstStyle>
          <a:p>
            <a:r>
              <a:rPr lang="en-AU" kern="0" dirty="0"/>
              <a:t>During the Royal Commission into Institutional Responses to Child Sexual Abuse 4,444 people reported abuse in the Catholic Church. </a:t>
            </a:r>
          </a:p>
          <a:p>
            <a:endParaRPr lang="en-AU" kern="0" dirty="0"/>
          </a:p>
          <a:p>
            <a:r>
              <a:rPr lang="en-AU" kern="0" dirty="0"/>
              <a:t>This represents 61.8% of all survivors who reported sexual abuse in a religious institution and 36.2% of all survivors. </a:t>
            </a:r>
          </a:p>
          <a:p>
            <a:endParaRPr lang="en-AU" kern="0" dirty="0"/>
          </a:p>
        </p:txBody>
      </p:sp>
      <p:pic>
        <p:nvPicPr>
          <p:cNvPr id="6" name="Content Placeholder 4"/>
          <p:cNvPicPr>
            <a:picLocks noChangeAspect="1"/>
          </p:cNvPicPr>
          <p:nvPr/>
        </p:nvPicPr>
        <p:blipFill rotWithShape="1">
          <a:blip r:embed="rId2"/>
          <a:srcRect t="6364" b="9313"/>
          <a:stretch/>
        </p:blipFill>
        <p:spPr>
          <a:xfrm>
            <a:off x="8565092" y="1484784"/>
            <a:ext cx="3017308" cy="3816424"/>
          </a:xfrm>
          <a:prstGeom prst="rect">
            <a:avLst/>
          </a:prstGeom>
        </p:spPr>
      </p:pic>
    </p:spTree>
    <p:extLst>
      <p:ext uri="{BB962C8B-B14F-4D97-AF65-F5344CB8AC3E}">
        <p14:creationId xmlns:p14="http://schemas.microsoft.com/office/powerpoint/2010/main" val="617180366"/>
      </p:ext>
    </p:extLst>
  </p:cSld>
  <p:clrMapOvr>
    <a:masterClrMapping/>
  </p:clrMapOvr>
</p:sld>
</file>

<file path=ppt/theme/theme1.xml><?xml version="1.0" encoding="utf-8"?>
<a:theme xmlns:a="http://schemas.openxmlformats.org/drawingml/2006/main" name="CAM-PowerPoint-Template">
  <a:themeElements>
    <a:clrScheme name="Custom 1">
      <a:dk1>
        <a:srgbClr val="000000"/>
      </a:dk1>
      <a:lt1>
        <a:srgbClr val="FFFFFF"/>
      </a:lt1>
      <a:dk2>
        <a:srgbClr val="000000"/>
      </a:dk2>
      <a:lt2>
        <a:srgbClr val="808080"/>
      </a:lt2>
      <a:accent1>
        <a:srgbClr val="4D77DF"/>
      </a:accent1>
      <a:accent2>
        <a:srgbClr val="E8594E"/>
      </a:accent2>
      <a:accent3>
        <a:srgbClr val="96CD71"/>
      </a:accent3>
      <a:accent4>
        <a:srgbClr val="FFD979"/>
      </a:accent4>
      <a:accent5>
        <a:srgbClr val="19398A"/>
      </a:accent5>
      <a:accent6>
        <a:srgbClr val="6DB43F"/>
      </a:accent6>
      <a:hlink>
        <a:srgbClr val="4B72B8"/>
      </a:hlink>
      <a:folHlink>
        <a:srgbClr val="4B72B8"/>
      </a:folHlink>
    </a:clrScheme>
    <a:fontScheme name="CAM-PowerPoint-Template">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M-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M-PowerPoin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M-PowerPoin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M-PowerPoin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M-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M-PowerPoin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M-PowerPoin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M-PowerPoin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M-PowerPoin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M-PowerPoin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M-PowerPoin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M-PowerPoin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 Powerpoint Template-Sep 2019" id="{82BEB2F1-64F9-4A88-B2A6-E189EDE7221C}" vid="{5887A5CD-87B3-408B-B0DE-7ACD014D2A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F18B2DC9800448A18799E455C41F1C" ma:contentTypeVersion="6" ma:contentTypeDescription="Create a new document." ma:contentTypeScope="" ma:versionID="341f014675b4a3a7f738ff587c007ed0">
  <xsd:schema xmlns:xsd="http://www.w3.org/2001/XMLSchema" xmlns:xs="http://www.w3.org/2001/XMLSchema" xmlns:p="http://schemas.microsoft.com/office/2006/metadata/properties" xmlns:ns2="21b49c85-1c18-4168-a0b9-c3b5ef19f55b" xmlns:ns3="68ba261b-f0a6-4d19-8392-f767d2aadce3" targetNamespace="http://schemas.microsoft.com/office/2006/metadata/properties" ma:root="true" ma:fieldsID="245c0c47e68df64cf0d489fb496ae7f3" ns2:_="" ns3:_="">
    <xsd:import namespace="21b49c85-1c18-4168-a0b9-c3b5ef19f55b"/>
    <xsd:import namespace="68ba261b-f0a6-4d19-8392-f767d2aadc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b49c85-1c18-4168-a0b9-c3b5ef19f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8ba261b-f0a6-4d19-8392-f767d2aadc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EE97CA-5657-4AEC-901F-394166A2F1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b49c85-1c18-4168-a0b9-c3b5ef19f55b"/>
    <ds:schemaRef ds:uri="68ba261b-f0a6-4d19-8392-f767d2aad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849F85-4816-4BA1-9572-D5EF0669DC74}">
  <ds:schemaRefs>
    <ds:schemaRef ds:uri="http://purl.org/dc/terms/"/>
    <ds:schemaRef ds:uri="http://purl.org/dc/dcmitype/"/>
    <ds:schemaRef ds:uri="http://schemas.microsoft.com/office/2006/metadata/properties"/>
    <ds:schemaRef ds:uri="21b49c85-1c18-4168-a0b9-c3b5ef19f55b"/>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68ba261b-f0a6-4d19-8392-f767d2aadce3"/>
  </ds:schemaRefs>
</ds:datastoreItem>
</file>

<file path=customXml/itemProps3.xml><?xml version="1.0" encoding="utf-8"?>
<ds:datastoreItem xmlns:ds="http://schemas.openxmlformats.org/officeDocument/2006/customXml" ds:itemID="{7110C55B-1F4F-4E5F-8A43-94C816E09E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CAM Powerpoint Template-Sep 2019</Template>
  <TotalTime>5435</TotalTime>
  <Words>3427</Words>
  <Application>Microsoft Office PowerPoint</Application>
  <PresentationFormat>Widescreen</PresentationFormat>
  <Paragraphs>301</Paragraphs>
  <Slides>38</Slides>
  <Notes>25</Notes>
  <HiddenSlides>0</HiddenSlides>
  <MMClips>1</MMClips>
  <ScaleCrop>false</ScaleCrop>
  <HeadingPairs>
    <vt:vector size="10" baseType="variant">
      <vt:variant>
        <vt:lpstr>Fonts Used</vt:lpstr>
      </vt:variant>
      <vt:variant>
        <vt:i4>6</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38</vt:i4>
      </vt:variant>
    </vt:vector>
  </HeadingPairs>
  <TitlesOfParts>
    <vt:vector size="47" baseType="lpstr">
      <vt:lpstr>Arial</vt:lpstr>
      <vt:lpstr>Calibri</vt:lpstr>
      <vt:lpstr>Cordia New</vt:lpstr>
      <vt:lpstr>Times New Roman</vt:lpstr>
      <vt:lpstr>Verdana</vt:lpstr>
      <vt:lpstr>Wingdings</vt:lpstr>
      <vt:lpstr>CAM-PowerPoint-Template</vt:lpstr>
      <vt:lpstr>file:///camfile01/data/PSU%20-%20Safeguarding/Child%20Safety%20Policy%20Project/Child%20Safety%20Policy%20&amp;%20Information%20Sheets/Policy%20&amp;%20Information%20Sheets/6.%20Safe%20personnel/Safeguarding-Children-and-Young-People-Code-of-Conduct%20and%20Declaration%20Nov%202021.docx</vt:lpstr>
      <vt:lpstr>Acrobat Document</vt:lpstr>
      <vt:lpstr>Induction  Session </vt:lpstr>
      <vt:lpstr>PowerPoint Presentation</vt:lpstr>
      <vt:lpstr>Acknowledgement of Country </vt:lpstr>
      <vt:lpstr> Acknowledgement of Victims and Survivors</vt:lpstr>
      <vt:lpstr>Archbishop’s Message </vt:lpstr>
      <vt:lpstr>Self-Care </vt:lpstr>
      <vt:lpstr>PowerPoint Presentation</vt:lpstr>
      <vt:lpstr>Why Is Safeguarding Important?</vt:lpstr>
      <vt:lpstr>Why Is Safeguarding Important?</vt:lpstr>
      <vt:lpstr>Why Is Safeguarding Important?</vt:lpstr>
      <vt:lpstr>PowerPoint Presentation</vt:lpstr>
      <vt:lpstr>CAM Safeguarding Children and Young People Framework </vt:lpstr>
      <vt:lpstr>Building a Safeguarding Culture  </vt:lpstr>
      <vt:lpstr>Safeguarding Responsibilities </vt:lpstr>
      <vt:lpstr>Safeguarding Responsibilities </vt:lpstr>
      <vt:lpstr>The Role of the Safeguarding Committee </vt:lpstr>
      <vt:lpstr>Safeguarding Children and Young People Policy  </vt:lpstr>
      <vt:lpstr>Code of Conduct and Declaration </vt:lpstr>
      <vt:lpstr>Code of Conduct Explanations </vt:lpstr>
      <vt:lpstr>Statement of Commitment </vt:lpstr>
      <vt:lpstr>PowerPoint Presentation</vt:lpstr>
      <vt:lpstr>A Message From Pope Francis</vt:lpstr>
      <vt:lpstr>Defining Abuse </vt:lpstr>
      <vt:lpstr>Types of Abuse</vt:lpstr>
      <vt:lpstr>Impact of Abuse</vt:lpstr>
      <vt:lpstr>Reporting Requirements</vt:lpstr>
      <vt:lpstr>Reporting Requirements</vt:lpstr>
      <vt:lpstr>Reporting Requirements</vt:lpstr>
      <vt:lpstr>Reporting Requirements</vt:lpstr>
      <vt:lpstr>Reporting Requirements</vt:lpstr>
      <vt:lpstr>Who Do We Report To?</vt:lpstr>
      <vt:lpstr>Case Examples</vt:lpstr>
      <vt:lpstr>Case Examples</vt:lpstr>
      <vt:lpstr>Case Examples</vt:lpstr>
      <vt:lpstr>Defining, Responding and Reporting Abuse </vt:lpstr>
      <vt:lpstr>PowerPoint Presentation</vt:lpstr>
      <vt:lpstr>For more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Emily Webster</cp:lastModifiedBy>
  <cp:revision>274</cp:revision>
  <dcterms:created xsi:type="dcterms:W3CDTF">2020-06-02T08:32:08Z</dcterms:created>
  <dcterms:modified xsi:type="dcterms:W3CDTF">2023-02-14T04:11:02Z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912800.000000000</vt:lpwstr>
  </property>
  <property fmtid="{D5CDD505-2E9C-101B-9397-08002B2CF9AE}" pid="3" name="ContentTypeId">
    <vt:lpwstr>0x010100B2F18B2DC9800448A18799E455C41F1C</vt:lpwstr>
  </property>
</Properties>
</file>