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"/>
  </p:handoutMasterIdLst>
  <p:sldIdLst>
    <p:sldId id="293" r:id="rId2"/>
    <p:sldId id="294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9" autoAdjust="0"/>
    <p:restoredTop sz="94620" autoAdjust="0"/>
  </p:normalViewPr>
  <p:slideViewPr>
    <p:cSldViewPr snapToGrid="0" showGuides="1">
      <p:cViewPr varScale="1">
        <p:scale>
          <a:sx n="104" d="100"/>
          <a:sy n="104" d="100"/>
        </p:scale>
        <p:origin x="144" y="22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2BD2B-BCD6-4E5F-8893-F5874288D4E8}" type="datetimeFigureOut">
              <a:rPr lang="en-AU" smtClean="0"/>
              <a:t>6/02/2021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8BC97C-C377-48D6-8AC0-90D64CFA496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2828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B667-517F-4685-85D3-ED4C8F93D075}" type="datetimeFigureOut">
              <a:rPr lang="en-AU" smtClean="0"/>
              <a:t>6/02/2021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3786-5DD0-4179-AA1E-7081508676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7690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B667-517F-4685-85D3-ED4C8F93D075}" type="datetimeFigureOut">
              <a:rPr lang="en-AU" smtClean="0"/>
              <a:t>6/02/2021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3786-5DD0-4179-AA1E-7081508676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0009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B667-517F-4685-85D3-ED4C8F93D075}" type="datetimeFigureOut">
              <a:rPr lang="en-AU" smtClean="0"/>
              <a:t>6/02/2021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3786-5DD0-4179-AA1E-7081508676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1082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683" y="1317555"/>
            <a:ext cx="11556517" cy="1005016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128" y="2413186"/>
            <a:ext cx="11543072" cy="4144631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4000" b="1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3600" b="1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3200" b="1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3200" b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66113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B667-517F-4685-85D3-ED4C8F93D075}" type="datetimeFigureOut">
              <a:rPr lang="en-AU" smtClean="0"/>
              <a:t>6/02/2021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3786-5DD0-4179-AA1E-7081508676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1092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B667-517F-4685-85D3-ED4C8F93D075}" type="datetimeFigureOut">
              <a:rPr lang="en-AU" smtClean="0"/>
              <a:t>6/02/2021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3786-5DD0-4179-AA1E-7081508676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4418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B667-517F-4685-85D3-ED4C8F93D075}" type="datetimeFigureOut">
              <a:rPr lang="en-AU" smtClean="0"/>
              <a:t>6/02/2021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3786-5DD0-4179-AA1E-7081508676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3669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B667-517F-4685-85D3-ED4C8F93D075}" type="datetimeFigureOut">
              <a:rPr lang="en-AU" smtClean="0"/>
              <a:t>6/02/2021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3786-5DD0-4179-AA1E-7081508676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0396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B667-517F-4685-85D3-ED4C8F93D075}" type="datetimeFigureOut">
              <a:rPr lang="en-AU" smtClean="0"/>
              <a:t>6/02/2021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3786-5DD0-4179-AA1E-7081508676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263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B667-517F-4685-85D3-ED4C8F93D075}" type="datetimeFigureOut">
              <a:rPr lang="en-AU" smtClean="0"/>
              <a:t>6/02/2021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3786-5DD0-4179-AA1E-7081508676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4808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B667-517F-4685-85D3-ED4C8F93D075}" type="datetimeFigureOut">
              <a:rPr lang="en-AU" smtClean="0"/>
              <a:t>6/02/2021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3786-5DD0-4179-AA1E-7081508676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3083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9B667-517F-4685-85D3-ED4C8F93D075}" type="datetimeFigureOut">
              <a:rPr lang="en-AU" smtClean="0"/>
              <a:t>6/02/2021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03786-5DD0-4179-AA1E-7081508676C8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783" y="5588000"/>
            <a:ext cx="1098430" cy="96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222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90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483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Davis</dc:creator>
  <cp:lastModifiedBy>User</cp:lastModifiedBy>
  <cp:revision>38</cp:revision>
  <dcterms:created xsi:type="dcterms:W3CDTF">2019-10-15T05:38:50Z</dcterms:created>
  <dcterms:modified xsi:type="dcterms:W3CDTF">2021-02-06T09:51:47Z</dcterms:modified>
</cp:coreProperties>
</file>